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48" r:id="rId5"/>
  </p:sldMasterIdLst>
  <p:notesMasterIdLst>
    <p:notesMasterId r:id="rId16"/>
  </p:notesMasterIdLst>
  <p:sldIdLst>
    <p:sldId id="256" r:id="rId6"/>
    <p:sldId id="258" r:id="rId7"/>
    <p:sldId id="267" r:id="rId8"/>
    <p:sldId id="268" r:id="rId9"/>
    <p:sldId id="261" r:id="rId10"/>
    <p:sldId id="262" r:id="rId11"/>
    <p:sldId id="265" r:id="rId12"/>
    <p:sldId id="264" r:id="rId13"/>
    <p:sldId id="269" r:id="rId14"/>
    <p:sldId id="266" r:id="rId15"/>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002B"/>
    <a:srgbClr val="CF0023"/>
    <a:srgbClr val="B00000"/>
    <a:srgbClr val="FF8181"/>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0D260DA-3B70-44A3-9109-F3A07CC0BEC2}" v="129" dt="2021-09-06T19:29:05.524"/>
  </p1510:revLst>
</p1510:revInfo>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91" d="100"/>
          <a:sy n="91" d="100"/>
        </p:scale>
        <p:origin x="586"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lata Gianluca" userId="705ce8ec-e6af-4118-8b4e-5fa4803a0e34" providerId="ADAL" clId="{F0D260DA-3B70-44A3-9109-F3A07CC0BEC2}"/>
    <pc:docChg chg="undo redo custSel addSld delSld modSld sldOrd addMainMaster delMainMaster modMainMaster">
      <pc:chgData name="Salata Gianluca" userId="705ce8ec-e6af-4118-8b4e-5fa4803a0e34" providerId="ADAL" clId="{F0D260DA-3B70-44A3-9109-F3A07CC0BEC2}" dt="2021-09-06T19:46:00.244" v="2725" actId="1076"/>
      <pc:docMkLst>
        <pc:docMk/>
      </pc:docMkLst>
      <pc:sldChg chg="addSp delSp modSp mod setBg">
        <pc:chgData name="Salata Gianluca" userId="705ce8ec-e6af-4118-8b4e-5fa4803a0e34" providerId="ADAL" clId="{F0D260DA-3B70-44A3-9109-F3A07CC0BEC2}" dt="2021-09-05T13:22:18.547" v="178" actId="1076"/>
        <pc:sldMkLst>
          <pc:docMk/>
          <pc:sldMk cId="3219466597" sldId="256"/>
        </pc:sldMkLst>
        <pc:spChg chg="mod ord">
          <ac:chgData name="Salata Gianluca" userId="705ce8ec-e6af-4118-8b4e-5fa4803a0e34" providerId="ADAL" clId="{F0D260DA-3B70-44A3-9109-F3A07CC0BEC2}" dt="2021-09-05T13:22:18.547" v="178" actId="1076"/>
          <ac:spMkLst>
            <pc:docMk/>
            <pc:sldMk cId="3219466597" sldId="256"/>
            <ac:spMk id="7" creationId="{A96522D3-5490-4DBA-A083-F1E8FFF6C461}"/>
          </ac:spMkLst>
        </pc:spChg>
        <pc:spChg chg="mod">
          <ac:chgData name="Salata Gianluca" userId="705ce8ec-e6af-4118-8b4e-5fa4803a0e34" providerId="ADAL" clId="{F0D260DA-3B70-44A3-9109-F3A07CC0BEC2}" dt="2021-09-05T13:15:14.932" v="116" actId="207"/>
          <ac:spMkLst>
            <pc:docMk/>
            <pc:sldMk cId="3219466597" sldId="256"/>
            <ac:spMk id="8" creationId="{0DC39D16-5B9F-4EB7-B1E4-816BC30AD72A}"/>
          </ac:spMkLst>
        </pc:spChg>
        <pc:picChg chg="del">
          <ac:chgData name="Salata Gianluca" userId="705ce8ec-e6af-4118-8b4e-5fa4803a0e34" providerId="ADAL" clId="{F0D260DA-3B70-44A3-9109-F3A07CC0BEC2}" dt="2021-09-05T12:55:55.400" v="0" actId="478"/>
          <ac:picMkLst>
            <pc:docMk/>
            <pc:sldMk cId="3219466597" sldId="256"/>
            <ac:picMk id="5" creationId="{C088D816-E654-4B6C-B1B8-D9C003FAC041}"/>
          </ac:picMkLst>
        </pc:picChg>
        <pc:picChg chg="add mod">
          <ac:chgData name="Salata Gianluca" userId="705ce8ec-e6af-4118-8b4e-5fa4803a0e34" providerId="ADAL" clId="{F0D260DA-3B70-44A3-9109-F3A07CC0BEC2}" dt="2021-09-05T12:55:58.621" v="2" actId="1076"/>
          <ac:picMkLst>
            <pc:docMk/>
            <pc:sldMk cId="3219466597" sldId="256"/>
            <ac:picMk id="9" creationId="{B4068AF2-4624-495B-BEB4-D90DB079B9FB}"/>
          </ac:picMkLst>
        </pc:picChg>
      </pc:sldChg>
      <pc:sldChg chg="addSp delSp modSp del mod">
        <pc:chgData name="Salata Gianluca" userId="705ce8ec-e6af-4118-8b4e-5fa4803a0e34" providerId="ADAL" clId="{F0D260DA-3B70-44A3-9109-F3A07CC0BEC2}" dt="2021-09-05T13:20:24.146" v="170" actId="47"/>
        <pc:sldMkLst>
          <pc:docMk/>
          <pc:sldMk cId="490331499" sldId="257"/>
        </pc:sldMkLst>
        <pc:spChg chg="del">
          <ac:chgData name="Salata Gianluca" userId="705ce8ec-e6af-4118-8b4e-5fa4803a0e34" providerId="ADAL" clId="{F0D260DA-3B70-44A3-9109-F3A07CC0BEC2}" dt="2021-09-05T13:19:17.901" v="162" actId="21"/>
          <ac:spMkLst>
            <pc:docMk/>
            <pc:sldMk cId="490331499" sldId="257"/>
            <ac:spMk id="2" creationId="{8EAB6DB7-89B3-4C9D-B17A-6E5C095E4425}"/>
          </ac:spMkLst>
        </pc:spChg>
        <pc:spChg chg="del">
          <ac:chgData name="Salata Gianluca" userId="705ce8ec-e6af-4118-8b4e-5fa4803a0e34" providerId="ADAL" clId="{F0D260DA-3B70-44A3-9109-F3A07CC0BEC2}" dt="2021-09-05T13:19:03.826" v="160" actId="21"/>
          <ac:spMkLst>
            <pc:docMk/>
            <pc:sldMk cId="490331499" sldId="257"/>
            <ac:spMk id="4" creationId="{39A80AB2-C8CB-4E75-8F75-F8906C1C22F3}"/>
          </ac:spMkLst>
        </pc:spChg>
        <pc:spChg chg="add mod">
          <ac:chgData name="Salata Gianluca" userId="705ce8ec-e6af-4118-8b4e-5fa4803a0e34" providerId="ADAL" clId="{F0D260DA-3B70-44A3-9109-F3A07CC0BEC2}" dt="2021-09-05T13:19:17.901" v="162" actId="21"/>
          <ac:spMkLst>
            <pc:docMk/>
            <pc:sldMk cId="490331499" sldId="257"/>
            <ac:spMk id="7" creationId="{C9342EC1-14FF-4E3E-9E27-45FACF25DC7C}"/>
          </ac:spMkLst>
        </pc:spChg>
        <pc:picChg chg="add mod">
          <ac:chgData name="Salata Gianluca" userId="705ce8ec-e6af-4118-8b4e-5fa4803a0e34" providerId="ADAL" clId="{F0D260DA-3B70-44A3-9109-F3A07CC0BEC2}" dt="2021-09-05T12:56:46.830" v="13" actId="1076"/>
          <ac:picMkLst>
            <pc:docMk/>
            <pc:sldMk cId="490331499" sldId="257"/>
            <ac:picMk id="8" creationId="{0CBEBB61-8CDF-48FB-B162-56695405BA64}"/>
          </ac:picMkLst>
        </pc:picChg>
        <pc:picChg chg="del">
          <ac:chgData name="Salata Gianluca" userId="705ce8ec-e6af-4118-8b4e-5fa4803a0e34" providerId="ADAL" clId="{F0D260DA-3B70-44A3-9109-F3A07CC0BEC2}" dt="2021-09-05T13:19:03.826" v="160" actId="21"/>
          <ac:picMkLst>
            <pc:docMk/>
            <pc:sldMk cId="490331499" sldId="257"/>
            <ac:picMk id="9" creationId="{30F7C67A-EF38-4131-8503-5DB2D756D6C1}"/>
          </ac:picMkLst>
        </pc:picChg>
        <pc:picChg chg="del">
          <ac:chgData name="Salata Gianluca" userId="705ce8ec-e6af-4118-8b4e-5fa4803a0e34" providerId="ADAL" clId="{F0D260DA-3B70-44A3-9109-F3A07CC0BEC2}" dt="2021-09-05T12:56:28.283" v="10" actId="478"/>
          <ac:picMkLst>
            <pc:docMk/>
            <pc:sldMk cId="490331499" sldId="257"/>
            <ac:picMk id="10" creationId="{AF22F90D-02B0-48C0-9972-BB43F4682B58}"/>
          </ac:picMkLst>
        </pc:picChg>
      </pc:sldChg>
      <pc:sldChg chg="addSp delSp modSp mod">
        <pc:chgData name="Salata Gianluca" userId="705ce8ec-e6af-4118-8b4e-5fa4803a0e34" providerId="ADAL" clId="{F0D260DA-3B70-44A3-9109-F3A07CC0BEC2}" dt="2021-09-06T15:24:37.554" v="931" actId="20577"/>
        <pc:sldMkLst>
          <pc:docMk/>
          <pc:sldMk cId="977059330" sldId="258"/>
        </pc:sldMkLst>
        <pc:spChg chg="mod">
          <ac:chgData name="Salata Gianluca" userId="705ce8ec-e6af-4118-8b4e-5fa4803a0e34" providerId="ADAL" clId="{F0D260DA-3B70-44A3-9109-F3A07CC0BEC2}" dt="2021-09-05T13:15:50.198" v="119" actId="207"/>
          <ac:spMkLst>
            <pc:docMk/>
            <pc:sldMk cId="977059330" sldId="258"/>
            <ac:spMk id="2" creationId="{8EAB6DB7-89B3-4C9D-B17A-6E5C095E4425}"/>
          </ac:spMkLst>
        </pc:spChg>
        <pc:spChg chg="mod">
          <ac:chgData name="Salata Gianluca" userId="705ce8ec-e6af-4118-8b4e-5fa4803a0e34" providerId="ADAL" clId="{F0D260DA-3B70-44A3-9109-F3A07CC0BEC2}" dt="2021-09-05T13:14:47.189" v="114" actId="20577"/>
          <ac:spMkLst>
            <pc:docMk/>
            <pc:sldMk cId="977059330" sldId="258"/>
            <ac:spMk id="3" creationId="{273A5692-4F77-41F5-A329-0627B8D64C42}"/>
          </ac:spMkLst>
        </pc:spChg>
        <pc:spChg chg="mod">
          <ac:chgData name="Salata Gianluca" userId="705ce8ec-e6af-4118-8b4e-5fa4803a0e34" providerId="ADAL" clId="{F0D260DA-3B70-44A3-9109-F3A07CC0BEC2}" dt="2021-09-06T15:20:15.932" v="652" actId="5793"/>
          <ac:spMkLst>
            <pc:docMk/>
            <pc:sldMk cId="977059330" sldId="258"/>
            <ac:spMk id="4" creationId="{D655E90F-76BC-4DE5-88EB-45DC9F178304}"/>
          </ac:spMkLst>
        </pc:spChg>
        <pc:spChg chg="mod">
          <ac:chgData name="Salata Gianluca" userId="705ce8ec-e6af-4118-8b4e-5fa4803a0e34" providerId="ADAL" clId="{F0D260DA-3B70-44A3-9109-F3A07CC0BEC2}" dt="2021-09-05T13:15:22.306" v="117" actId="207"/>
          <ac:spMkLst>
            <pc:docMk/>
            <pc:sldMk cId="977059330" sldId="258"/>
            <ac:spMk id="5" creationId="{E04433DC-1B0B-416E-986B-CFA833FE388B}"/>
          </ac:spMkLst>
        </pc:spChg>
        <pc:spChg chg="add mod ord">
          <ac:chgData name="Salata Gianluca" userId="705ce8ec-e6af-4118-8b4e-5fa4803a0e34" providerId="ADAL" clId="{F0D260DA-3B70-44A3-9109-F3A07CC0BEC2}" dt="2021-09-05T13:14:10.107" v="109" actId="14100"/>
          <ac:spMkLst>
            <pc:docMk/>
            <pc:sldMk cId="977059330" sldId="258"/>
            <ac:spMk id="8" creationId="{93C3AC72-410B-4084-A896-48032784CDA6}"/>
          </ac:spMkLst>
        </pc:spChg>
        <pc:spChg chg="add del mod">
          <ac:chgData name="Salata Gianluca" userId="705ce8ec-e6af-4118-8b4e-5fa4803a0e34" providerId="ADAL" clId="{F0D260DA-3B70-44A3-9109-F3A07CC0BEC2}" dt="2021-09-06T15:13:52.177" v="371"/>
          <ac:spMkLst>
            <pc:docMk/>
            <pc:sldMk cId="977059330" sldId="258"/>
            <ac:spMk id="15" creationId="{19F61124-C31C-4543-A60F-434CFCA683C9}"/>
          </ac:spMkLst>
        </pc:spChg>
        <pc:spChg chg="add mod">
          <ac:chgData name="Salata Gianluca" userId="705ce8ec-e6af-4118-8b4e-5fa4803a0e34" providerId="ADAL" clId="{F0D260DA-3B70-44A3-9109-F3A07CC0BEC2}" dt="2021-09-06T15:20:52.685" v="678" actId="115"/>
          <ac:spMkLst>
            <pc:docMk/>
            <pc:sldMk cId="977059330" sldId="258"/>
            <ac:spMk id="15" creationId="{56F9EFF1-8197-4E6B-8919-974D349D97D9}"/>
          </ac:spMkLst>
        </pc:spChg>
        <pc:spChg chg="add mod">
          <ac:chgData name="Salata Gianluca" userId="705ce8ec-e6af-4118-8b4e-5fa4803a0e34" providerId="ADAL" clId="{F0D260DA-3B70-44A3-9109-F3A07CC0BEC2}" dt="2021-09-06T15:24:37.554" v="931" actId="20577"/>
          <ac:spMkLst>
            <pc:docMk/>
            <pc:sldMk cId="977059330" sldId="258"/>
            <ac:spMk id="16" creationId="{C61BD190-37BB-42CB-B59E-30659372F714}"/>
          </ac:spMkLst>
        </pc:spChg>
        <pc:spChg chg="add mod">
          <ac:chgData name="Salata Gianluca" userId="705ce8ec-e6af-4118-8b4e-5fa4803a0e34" providerId="ADAL" clId="{F0D260DA-3B70-44A3-9109-F3A07CC0BEC2}" dt="2021-09-06T15:24:03.355" v="840" actId="1076"/>
          <ac:spMkLst>
            <pc:docMk/>
            <pc:sldMk cId="977059330" sldId="258"/>
            <ac:spMk id="17" creationId="{509E3572-20DF-4C27-9AE4-268494748C7C}"/>
          </ac:spMkLst>
        </pc:spChg>
        <pc:spChg chg="del">
          <ac:chgData name="Salata Gianluca" userId="705ce8ec-e6af-4118-8b4e-5fa4803a0e34" providerId="ADAL" clId="{F0D260DA-3B70-44A3-9109-F3A07CC0BEC2}" dt="2021-09-06T15:10:01.371" v="310" actId="478"/>
          <ac:spMkLst>
            <pc:docMk/>
            <pc:sldMk cId="977059330" sldId="258"/>
            <ac:spMk id="23" creationId="{625872CC-5D63-4DD8-8F88-663E5791874F}"/>
          </ac:spMkLst>
        </pc:spChg>
        <pc:spChg chg="add mod ord">
          <ac:chgData name="Salata Gianluca" userId="705ce8ec-e6af-4118-8b4e-5fa4803a0e34" providerId="ADAL" clId="{F0D260DA-3B70-44A3-9109-F3A07CC0BEC2}" dt="2021-09-05T13:13:16.639" v="101" actId="171"/>
          <ac:spMkLst>
            <pc:docMk/>
            <pc:sldMk cId="977059330" sldId="258"/>
            <ac:spMk id="39" creationId="{0844A776-4D0D-4623-919D-0CE9078A1BB8}"/>
          </ac:spMkLst>
        </pc:spChg>
        <pc:spChg chg="mod">
          <ac:chgData name="Salata Gianluca" userId="705ce8ec-e6af-4118-8b4e-5fa4803a0e34" providerId="ADAL" clId="{F0D260DA-3B70-44A3-9109-F3A07CC0BEC2}" dt="2021-09-06T15:10:57.773" v="355" actId="113"/>
          <ac:spMkLst>
            <pc:docMk/>
            <pc:sldMk cId="977059330" sldId="258"/>
            <ac:spMk id="40" creationId="{37E1FDF0-7931-47CD-8972-D061A2B82104}"/>
          </ac:spMkLst>
        </pc:spChg>
        <pc:spChg chg="del">
          <ac:chgData name="Salata Gianluca" userId="705ce8ec-e6af-4118-8b4e-5fa4803a0e34" providerId="ADAL" clId="{F0D260DA-3B70-44A3-9109-F3A07CC0BEC2}" dt="2021-09-06T15:10:00.115" v="309" actId="478"/>
          <ac:spMkLst>
            <pc:docMk/>
            <pc:sldMk cId="977059330" sldId="258"/>
            <ac:spMk id="112" creationId="{C2F4DDA9-C019-4323-82EB-FC41DE0CB5D3}"/>
          </ac:spMkLst>
        </pc:spChg>
        <pc:spChg chg="del">
          <ac:chgData name="Salata Gianluca" userId="705ce8ec-e6af-4118-8b4e-5fa4803a0e34" providerId="ADAL" clId="{F0D260DA-3B70-44A3-9109-F3A07CC0BEC2}" dt="2021-09-06T15:10:00.115" v="309" actId="478"/>
          <ac:spMkLst>
            <pc:docMk/>
            <pc:sldMk cId="977059330" sldId="258"/>
            <ac:spMk id="125" creationId="{DA5867E9-971E-4C8F-9A66-6E940DE2E609}"/>
          </ac:spMkLst>
        </pc:spChg>
        <pc:spChg chg="del">
          <ac:chgData name="Salata Gianluca" userId="705ce8ec-e6af-4118-8b4e-5fa4803a0e34" providerId="ADAL" clId="{F0D260DA-3B70-44A3-9109-F3A07CC0BEC2}" dt="2021-09-06T15:10:00.115" v="309" actId="478"/>
          <ac:spMkLst>
            <pc:docMk/>
            <pc:sldMk cId="977059330" sldId="258"/>
            <ac:spMk id="157" creationId="{955F3AB3-EE1F-420B-A6B6-3918FDF727D8}"/>
          </ac:spMkLst>
        </pc:spChg>
        <pc:spChg chg="del">
          <ac:chgData name="Salata Gianluca" userId="705ce8ec-e6af-4118-8b4e-5fa4803a0e34" providerId="ADAL" clId="{F0D260DA-3B70-44A3-9109-F3A07CC0BEC2}" dt="2021-09-06T15:10:01.371" v="310" actId="478"/>
          <ac:spMkLst>
            <pc:docMk/>
            <pc:sldMk cId="977059330" sldId="258"/>
            <ac:spMk id="159" creationId="{0973ADCA-D2B6-4129-99D9-2E8F605D889C}"/>
          </ac:spMkLst>
        </pc:spChg>
        <pc:grpChg chg="del">
          <ac:chgData name="Salata Gianluca" userId="705ce8ec-e6af-4118-8b4e-5fa4803a0e34" providerId="ADAL" clId="{F0D260DA-3B70-44A3-9109-F3A07CC0BEC2}" dt="2021-09-06T15:10:00.115" v="309" actId="478"/>
          <ac:grpSpMkLst>
            <pc:docMk/>
            <pc:sldMk cId="977059330" sldId="258"/>
            <ac:grpSpMk id="33" creationId="{BFDF122C-DBC0-D04F-A7BF-F31A234335A3}"/>
          </ac:grpSpMkLst>
        </pc:grpChg>
        <pc:grpChg chg="del">
          <ac:chgData name="Salata Gianluca" userId="705ce8ec-e6af-4118-8b4e-5fa4803a0e34" providerId="ADAL" clId="{F0D260DA-3B70-44A3-9109-F3A07CC0BEC2}" dt="2021-09-06T15:10:00.115" v="309" actId="478"/>
          <ac:grpSpMkLst>
            <pc:docMk/>
            <pc:sldMk cId="977059330" sldId="258"/>
            <ac:grpSpMk id="102" creationId="{E438561E-0C3E-3041-A4BF-EDBEE76CA714}"/>
          </ac:grpSpMkLst>
        </pc:grpChg>
        <pc:picChg chg="del">
          <ac:chgData name="Salata Gianluca" userId="705ce8ec-e6af-4118-8b4e-5fa4803a0e34" providerId="ADAL" clId="{F0D260DA-3B70-44A3-9109-F3A07CC0BEC2}" dt="2021-09-06T15:09:57.920" v="308" actId="478"/>
          <ac:picMkLst>
            <pc:docMk/>
            <pc:sldMk cId="977059330" sldId="258"/>
            <ac:picMk id="7" creationId="{E28C8D29-4993-470C-B97D-A3DB5F58AB70}"/>
          </ac:picMkLst>
        </pc:picChg>
        <pc:picChg chg="add mod">
          <ac:chgData name="Salata Gianluca" userId="705ce8ec-e6af-4118-8b4e-5fa4803a0e34" providerId="ADAL" clId="{F0D260DA-3B70-44A3-9109-F3A07CC0BEC2}" dt="2021-09-05T13:22:41.080" v="179" actId="1076"/>
          <ac:picMkLst>
            <pc:docMk/>
            <pc:sldMk cId="977059330" sldId="258"/>
            <ac:picMk id="11" creationId="{60A0A988-CEAD-439A-BED3-0447488EDFA2}"/>
          </ac:picMkLst>
        </pc:picChg>
        <pc:picChg chg="add mod">
          <ac:chgData name="Salata Gianluca" userId="705ce8ec-e6af-4118-8b4e-5fa4803a0e34" providerId="ADAL" clId="{F0D260DA-3B70-44A3-9109-F3A07CC0BEC2}" dt="2021-09-06T15:12:39.120" v="365" actId="1076"/>
          <ac:picMkLst>
            <pc:docMk/>
            <pc:sldMk cId="977059330" sldId="258"/>
            <ac:picMk id="12" creationId="{47D7DCA0-F615-4AEA-84D9-1ABF20ED2F56}"/>
          </ac:picMkLst>
        </pc:picChg>
        <pc:picChg chg="add mod">
          <ac:chgData name="Salata Gianluca" userId="705ce8ec-e6af-4118-8b4e-5fa4803a0e34" providerId="ADAL" clId="{F0D260DA-3B70-44A3-9109-F3A07CC0BEC2}" dt="2021-09-06T15:12:43.745" v="368" actId="1076"/>
          <ac:picMkLst>
            <pc:docMk/>
            <pc:sldMk cId="977059330" sldId="258"/>
            <ac:picMk id="14" creationId="{BFF57565-FB60-48F8-9190-6F9CD06C9E39}"/>
          </ac:picMkLst>
        </pc:picChg>
        <pc:picChg chg="add del mod">
          <ac:chgData name="Salata Gianluca" userId="705ce8ec-e6af-4118-8b4e-5fa4803a0e34" providerId="ADAL" clId="{F0D260DA-3B70-44A3-9109-F3A07CC0BEC2}" dt="2021-09-05T13:12:05.836" v="77" actId="478"/>
          <ac:picMkLst>
            <pc:docMk/>
            <pc:sldMk cId="977059330" sldId="258"/>
            <ac:picMk id="36" creationId="{77BEFE51-95D7-4D42-BFD8-0F6C73674A5F}"/>
          </ac:picMkLst>
        </pc:picChg>
        <pc:picChg chg="del">
          <ac:chgData name="Salata Gianluca" userId="705ce8ec-e6af-4118-8b4e-5fa4803a0e34" providerId="ADAL" clId="{F0D260DA-3B70-44A3-9109-F3A07CC0BEC2}" dt="2021-09-05T13:12:03.176" v="76" actId="478"/>
          <ac:picMkLst>
            <pc:docMk/>
            <pc:sldMk cId="977059330" sldId="258"/>
            <ac:picMk id="38" creationId="{802303B4-80E3-40EA-A287-1EED84A97E16}"/>
          </ac:picMkLst>
        </pc:picChg>
        <pc:cxnChg chg="del">
          <ac:chgData name="Salata Gianluca" userId="705ce8ec-e6af-4118-8b4e-5fa4803a0e34" providerId="ADAL" clId="{F0D260DA-3B70-44A3-9109-F3A07CC0BEC2}" dt="2021-09-06T15:10:00.115" v="309" actId="478"/>
          <ac:cxnSpMkLst>
            <pc:docMk/>
            <pc:sldMk cId="977059330" sldId="258"/>
            <ac:cxnSpMk id="6" creationId="{8E14F7BE-47EB-4398-8865-E3B5A699E39C}"/>
          </ac:cxnSpMkLst>
        </pc:cxnChg>
        <pc:cxnChg chg="del mod">
          <ac:chgData name="Salata Gianluca" userId="705ce8ec-e6af-4118-8b4e-5fa4803a0e34" providerId="ADAL" clId="{F0D260DA-3B70-44A3-9109-F3A07CC0BEC2}" dt="2021-09-06T15:10:00.115" v="309" actId="478"/>
          <ac:cxnSpMkLst>
            <pc:docMk/>
            <pc:sldMk cId="977059330" sldId="258"/>
            <ac:cxnSpMk id="9" creationId="{51B7BE7B-4378-40B9-9565-3824B496DBCA}"/>
          </ac:cxnSpMkLst>
        </pc:cxnChg>
      </pc:sldChg>
      <pc:sldChg chg="addSp delSp modSp del mod">
        <pc:chgData name="Salata Gianluca" userId="705ce8ec-e6af-4118-8b4e-5fa4803a0e34" providerId="ADAL" clId="{F0D260DA-3B70-44A3-9109-F3A07CC0BEC2}" dt="2021-09-05T13:19:46.210" v="167" actId="47"/>
        <pc:sldMkLst>
          <pc:docMk/>
          <pc:sldMk cId="854243825" sldId="259"/>
        </pc:sldMkLst>
        <pc:spChg chg="mod">
          <ac:chgData name="Salata Gianluca" userId="705ce8ec-e6af-4118-8b4e-5fa4803a0e34" providerId="ADAL" clId="{F0D260DA-3B70-44A3-9109-F3A07CC0BEC2}" dt="2021-09-05T13:17:51.053" v="142" actId="1076"/>
          <ac:spMkLst>
            <pc:docMk/>
            <pc:sldMk cId="854243825" sldId="259"/>
            <ac:spMk id="2" creationId="{8EAB6DB7-89B3-4C9D-B17A-6E5C095E4425}"/>
          </ac:spMkLst>
        </pc:spChg>
        <pc:picChg chg="add mod">
          <ac:chgData name="Salata Gianluca" userId="705ce8ec-e6af-4118-8b4e-5fa4803a0e34" providerId="ADAL" clId="{F0D260DA-3B70-44A3-9109-F3A07CC0BEC2}" dt="2021-09-05T12:56:25.058" v="9"/>
          <ac:picMkLst>
            <pc:docMk/>
            <pc:sldMk cId="854243825" sldId="259"/>
            <ac:picMk id="16" creationId="{6F62E862-6067-40AC-AC7C-694BF2FCCBAD}"/>
          </ac:picMkLst>
        </pc:picChg>
        <pc:picChg chg="del">
          <ac:chgData name="Salata Gianluca" userId="705ce8ec-e6af-4118-8b4e-5fa4803a0e34" providerId="ADAL" clId="{F0D260DA-3B70-44A3-9109-F3A07CC0BEC2}" dt="2021-09-05T12:56:24.594" v="8" actId="478"/>
          <ac:picMkLst>
            <pc:docMk/>
            <pc:sldMk cId="854243825" sldId="259"/>
            <ac:picMk id="19" creationId="{C0B03CD5-F709-4A5B-A87A-B41C5C5F0D33}"/>
          </ac:picMkLst>
        </pc:picChg>
      </pc:sldChg>
      <pc:sldChg chg="addSp delSp modSp del mod">
        <pc:chgData name="Salata Gianluca" userId="705ce8ec-e6af-4118-8b4e-5fa4803a0e34" providerId="ADAL" clId="{F0D260DA-3B70-44A3-9109-F3A07CC0BEC2}" dt="2021-09-05T13:17:24.936" v="136" actId="47"/>
        <pc:sldMkLst>
          <pc:docMk/>
          <pc:sldMk cId="1934946837" sldId="260"/>
        </pc:sldMkLst>
        <pc:spChg chg="mod">
          <ac:chgData name="Salata Gianluca" userId="705ce8ec-e6af-4118-8b4e-5fa4803a0e34" providerId="ADAL" clId="{F0D260DA-3B70-44A3-9109-F3A07CC0BEC2}" dt="2021-09-05T13:17:02.328" v="132" actId="1076"/>
          <ac:spMkLst>
            <pc:docMk/>
            <pc:sldMk cId="1934946837" sldId="260"/>
            <ac:spMk id="7" creationId="{C56A727B-B19E-1A4F-8059-755F7672D360}"/>
          </ac:spMkLst>
        </pc:spChg>
        <pc:picChg chg="del mod">
          <ac:chgData name="Salata Gianluca" userId="705ce8ec-e6af-4118-8b4e-5fa4803a0e34" providerId="ADAL" clId="{F0D260DA-3B70-44A3-9109-F3A07CC0BEC2}" dt="2021-09-05T12:56:18.690" v="4" actId="478"/>
          <ac:picMkLst>
            <pc:docMk/>
            <pc:sldMk cId="1934946837" sldId="260"/>
            <ac:picMk id="21" creationId="{A0312FBE-7735-4377-BAD0-06875EBBD17C}"/>
          </ac:picMkLst>
        </pc:picChg>
        <pc:picChg chg="add mod">
          <ac:chgData name="Salata Gianluca" userId="705ce8ec-e6af-4118-8b4e-5fa4803a0e34" providerId="ADAL" clId="{F0D260DA-3B70-44A3-9109-F3A07CC0BEC2}" dt="2021-09-05T12:56:22.532" v="7" actId="1076"/>
          <ac:picMkLst>
            <pc:docMk/>
            <pc:sldMk cId="1934946837" sldId="260"/>
            <ac:picMk id="24" creationId="{D5D4C70E-B96C-421D-BD0F-4D8C4E8BDFDD}"/>
          </ac:picMkLst>
        </pc:picChg>
      </pc:sldChg>
      <pc:sldChg chg="add del">
        <pc:chgData name="Salata Gianluca" userId="705ce8ec-e6af-4118-8b4e-5fa4803a0e34" providerId="ADAL" clId="{F0D260DA-3B70-44A3-9109-F3A07CC0BEC2}" dt="2021-09-05T13:14:53.492" v="115" actId="47"/>
        <pc:sldMkLst>
          <pc:docMk/>
          <pc:sldMk cId="2276507959" sldId="261"/>
        </pc:sldMkLst>
      </pc:sldChg>
      <pc:sldChg chg="addSp delSp modSp add mod">
        <pc:chgData name="Salata Gianluca" userId="705ce8ec-e6af-4118-8b4e-5fa4803a0e34" providerId="ADAL" clId="{F0D260DA-3B70-44A3-9109-F3A07CC0BEC2}" dt="2021-09-06T19:15:00.335" v="2586" actId="20577"/>
        <pc:sldMkLst>
          <pc:docMk/>
          <pc:sldMk cId="2990219394" sldId="261"/>
        </pc:sldMkLst>
        <pc:spChg chg="del">
          <ac:chgData name="Salata Gianluca" userId="705ce8ec-e6af-4118-8b4e-5fa4803a0e34" providerId="ADAL" clId="{F0D260DA-3B70-44A3-9109-F3A07CC0BEC2}" dt="2021-09-05T13:16:26.310" v="123" actId="478"/>
          <ac:spMkLst>
            <pc:docMk/>
            <pc:sldMk cId="2990219394" sldId="261"/>
            <ac:spMk id="2" creationId="{8EAB6DB7-89B3-4C9D-B17A-6E5C095E4425}"/>
          </ac:spMkLst>
        </pc:spChg>
        <pc:spChg chg="del">
          <ac:chgData name="Salata Gianluca" userId="705ce8ec-e6af-4118-8b4e-5fa4803a0e34" providerId="ADAL" clId="{F0D260DA-3B70-44A3-9109-F3A07CC0BEC2}" dt="2021-09-05T13:17:15.221" v="133" actId="478"/>
          <ac:spMkLst>
            <pc:docMk/>
            <pc:sldMk cId="2990219394" sldId="261"/>
            <ac:spMk id="4" creationId="{D655E90F-76BC-4DE5-88EB-45DC9F178304}"/>
          </ac:spMkLst>
        </pc:spChg>
        <pc:spChg chg="add mod">
          <ac:chgData name="Salata Gianluca" userId="705ce8ec-e6af-4118-8b4e-5fa4803a0e34" providerId="ADAL" clId="{F0D260DA-3B70-44A3-9109-F3A07CC0BEC2}" dt="2021-09-06T16:56:17.228" v="2205" actId="1076"/>
          <ac:spMkLst>
            <pc:docMk/>
            <pc:sldMk cId="2990219394" sldId="261"/>
            <ac:spMk id="6" creationId="{D788C1C2-47B5-48FE-8A1C-6C1A79BBC172}"/>
          </ac:spMkLst>
        </pc:spChg>
        <pc:spChg chg="add mod">
          <ac:chgData name="Salata Gianluca" userId="705ce8ec-e6af-4118-8b4e-5fa4803a0e34" providerId="ADAL" clId="{F0D260DA-3B70-44A3-9109-F3A07CC0BEC2}" dt="2021-09-06T19:15:00.335" v="2586" actId="20577"/>
          <ac:spMkLst>
            <pc:docMk/>
            <pc:sldMk cId="2990219394" sldId="261"/>
            <ac:spMk id="7" creationId="{0249028D-7FEE-46F3-B482-900967C7BF63}"/>
          </ac:spMkLst>
        </pc:spChg>
        <pc:spChg chg="add del mod">
          <ac:chgData name="Salata Gianluca" userId="705ce8ec-e6af-4118-8b4e-5fa4803a0e34" providerId="ADAL" clId="{F0D260DA-3B70-44A3-9109-F3A07CC0BEC2}" dt="2021-09-05T13:16:48.732" v="131" actId="478"/>
          <ac:spMkLst>
            <pc:docMk/>
            <pc:sldMk cId="2990219394" sldId="261"/>
            <ac:spMk id="12" creationId="{EEF114E1-07DB-44E2-9935-0A0BFEF695EB}"/>
          </ac:spMkLst>
        </pc:spChg>
        <pc:spChg chg="del">
          <ac:chgData name="Salata Gianluca" userId="705ce8ec-e6af-4118-8b4e-5fa4803a0e34" providerId="ADAL" clId="{F0D260DA-3B70-44A3-9109-F3A07CC0BEC2}" dt="2021-09-05T13:17:15.221" v="133" actId="478"/>
          <ac:spMkLst>
            <pc:docMk/>
            <pc:sldMk cId="2990219394" sldId="261"/>
            <ac:spMk id="23" creationId="{625872CC-5D63-4DD8-8F88-663E5791874F}"/>
          </ac:spMkLst>
        </pc:spChg>
        <pc:spChg chg="add del">
          <ac:chgData name="Salata Gianluca" userId="705ce8ec-e6af-4118-8b4e-5fa4803a0e34" providerId="ADAL" clId="{F0D260DA-3B70-44A3-9109-F3A07CC0BEC2}" dt="2021-09-05T13:16:23.067" v="122" actId="478"/>
          <ac:spMkLst>
            <pc:docMk/>
            <pc:sldMk cId="2990219394" sldId="261"/>
            <ac:spMk id="39" creationId="{0844A776-4D0D-4623-919D-0CE9078A1BB8}"/>
          </ac:spMkLst>
        </pc:spChg>
        <pc:spChg chg="del">
          <ac:chgData name="Salata Gianluca" userId="705ce8ec-e6af-4118-8b4e-5fa4803a0e34" providerId="ADAL" clId="{F0D260DA-3B70-44A3-9109-F3A07CC0BEC2}" dt="2021-09-05T13:17:15.221" v="133" actId="478"/>
          <ac:spMkLst>
            <pc:docMk/>
            <pc:sldMk cId="2990219394" sldId="261"/>
            <ac:spMk id="40" creationId="{37E1FDF0-7931-47CD-8972-D061A2B82104}"/>
          </ac:spMkLst>
        </pc:spChg>
        <pc:spChg chg="add mod">
          <ac:chgData name="Salata Gianluca" userId="705ce8ec-e6af-4118-8b4e-5fa4803a0e34" providerId="ADAL" clId="{F0D260DA-3B70-44A3-9109-F3A07CC0BEC2}" dt="2021-09-05T13:16:42.990" v="130" actId="27636"/>
          <ac:spMkLst>
            <pc:docMk/>
            <pc:sldMk cId="2990219394" sldId="261"/>
            <ac:spMk id="41" creationId="{54393AAE-5354-482A-AA58-D664441370F8}"/>
          </ac:spMkLst>
        </pc:spChg>
        <pc:spChg chg="add mod">
          <ac:chgData name="Salata Gianluca" userId="705ce8ec-e6af-4118-8b4e-5fa4803a0e34" providerId="ADAL" clId="{F0D260DA-3B70-44A3-9109-F3A07CC0BEC2}" dt="2021-09-05T13:17:19.315" v="135" actId="1076"/>
          <ac:spMkLst>
            <pc:docMk/>
            <pc:sldMk cId="2990219394" sldId="261"/>
            <ac:spMk id="43" creationId="{EACEF32C-C4F7-4DB8-B0FD-36E13D1EC8F4}"/>
          </ac:spMkLst>
        </pc:spChg>
        <pc:spChg chg="add del mod">
          <ac:chgData name="Salata Gianluca" userId="705ce8ec-e6af-4118-8b4e-5fa4803a0e34" providerId="ADAL" clId="{F0D260DA-3B70-44A3-9109-F3A07CC0BEC2}" dt="2021-09-06T16:22:43.899" v="1629" actId="478"/>
          <ac:spMkLst>
            <pc:docMk/>
            <pc:sldMk cId="2990219394" sldId="261"/>
            <ac:spMk id="44" creationId="{234D170F-5C8B-4092-A8A5-9442C740D26B}"/>
          </ac:spMkLst>
        </pc:spChg>
        <pc:spChg chg="add del mod">
          <ac:chgData name="Salata Gianluca" userId="705ce8ec-e6af-4118-8b4e-5fa4803a0e34" providerId="ADAL" clId="{F0D260DA-3B70-44A3-9109-F3A07CC0BEC2}" dt="2021-09-06T16:23:16.347" v="1641" actId="478"/>
          <ac:spMkLst>
            <pc:docMk/>
            <pc:sldMk cId="2990219394" sldId="261"/>
            <ac:spMk id="47" creationId="{25B5002E-4D8E-486C-A3B4-71F535303443}"/>
          </ac:spMkLst>
        </pc:spChg>
        <pc:spChg chg="add del mod">
          <ac:chgData name="Salata Gianluca" userId="705ce8ec-e6af-4118-8b4e-5fa4803a0e34" providerId="ADAL" clId="{F0D260DA-3B70-44A3-9109-F3A07CC0BEC2}" dt="2021-09-06T16:22:48.403" v="1632" actId="478"/>
          <ac:spMkLst>
            <pc:docMk/>
            <pc:sldMk cId="2990219394" sldId="261"/>
            <ac:spMk id="48" creationId="{3A32BA52-BA25-4A5C-9FCE-B55525375470}"/>
          </ac:spMkLst>
        </pc:spChg>
        <pc:spChg chg="add mod">
          <ac:chgData name="Salata Gianluca" userId="705ce8ec-e6af-4118-8b4e-5fa4803a0e34" providerId="ADAL" clId="{F0D260DA-3B70-44A3-9109-F3A07CC0BEC2}" dt="2021-09-06T16:55:47.230" v="2187" actId="1076"/>
          <ac:spMkLst>
            <pc:docMk/>
            <pc:sldMk cId="2990219394" sldId="261"/>
            <ac:spMk id="53" creationId="{4E266F05-1D8F-43CD-A91E-A66DEBE6F0C4}"/>
          </ac:spMkLst>
        </pc:spChg>
        <pc:spChg chg="add del mod">
          <ac:chgData name="Salata Gianluca" userId="705ce8ec-e6af-4118-8b4e-5fa4803a0e34" providerId="ADAL" clId="{F0D260DA-3B70-44A3-9109-F3A07CC0BEC2}" dt="2021-09-06T16:55:34.756" v="2183" actId="478"/>
          <ac:spMkLst>
            <pc:docMk/>
            <pc:sldMk cId="2990219394" sldId="261"/>
            <ac:spMk id="54" creationId="{65BFB980-E369-4EC4-A263-C4AFDB715A56}"/>
          </ac:spMkLst>
        </pc:spChg>
        <pc:spChg chg="add del mod">
          <ac:chgData name="Salata Gianluca" userId="705ce8ec-e6af-4118-8b4e-5fa4803a0e34" providerId="ADAL" clId="{F0D260DA-3B70-44A3-9109-F3A07CC0BEC2}" dt="2021-09-06T16:55:37.599" v="2185" actId="478"/>
          <ac:spMkLst>
            <pc:docMk/>
            <pc:sldMk cId="2990219394" sldId="261"/>
            <ac:spMk id="55" creationId="{41A717F1-0C7B-4310-B03E-0846298C4F1C}"/>
          </ac:spMkLst>
        </pc:spChg>
        <pc:spChg chg="add mod">
          <ac:chgData name="Salata Gianluca" userId="705ce8ec-e6af-4118-8b4e-5fa4803a0e34" providerId="ADAL" clId="{F0D260DA-3B70-44A3-9109-F3A07CC0BEC2}" dt="2021-09-06T19:08:29.607" v="2216" actId="1076"/>
          <ac:spMkLst>
            <pc:docMk/>
            <pc:sldMk cId="2990219394" sldId="261"/>
            <ac:spMk id="56" creationId="{7AFE95FE-F2BE-401E-8C54-A7A9EFAEB15D}"/>
          </ac:spMkLst>
        </pc:spChg>
        <pc:spChg chg="add mod">
          <ac:chgData name="Salata Gianluca" userId="705ce8ec-e6af-4118-8b4e-5fa4803a0e34" providerId="ADAL" clId="{F0D260DA-3B70-44A3-9109-F3A07CC0BEC2}" dt="2021-09-06T19:08:31.961" v="2217" actId="1076"/>
          <ac:spMkLst>
            <pc:docMk/>
            <pc:sldMk cId="2990219394" sldId="261"/>
            <ac:spMk id="57" creationId="{963949A5-7197-4057-B064-164CEB20A9FC}"/>
          </ac:spMkLst>
        </pc:spChg>
        <pc:spChg chg="add mod">
          <ac:chgData name="Salata Gianluca" userId="705ce8ec-e6af-4118-8b4e-5fa4803a0e34" providerId="ADAL" clId="{F0D260DA-3B70-44A3-9109-F3A07CC0BEC2}" dt="2021-09-06T19:08:34.661" v="2218" actId="1076"/>
          <ac:spMkLst>
            <pc:docMk/>
            <pc:sldMk cId="2990219394" sldId="261"/>
            <ac:spMk id="58" creationId="{C4B78216-829F-4CCE-9C0A-3DE4A7C85899}"/>
          </ac:spMkLst>
        </pc:spChg>
        <pc:spChg chg="add mod">
          <ac:chgData name="Salata Gianluca" userId="705ce8ec-e6af-4118-8b4e-5fa4803a0e34" providerId="ADAL" clId="{F0D260DA-3B70-44A3-9109-F3A07CC0BEC2}" dt="2021-09-06T16:55:47.230" v="2187" actId="1076"/>
          <ac:spMkLst>
            <pc:docMk/>
            <pc:sldMk cId="2990219394" sldId="261"/>
            <ac:spMk id="59" creationId="{A3998AAA-FA63-44C9-867D-968A1F78B17F}"/>
          </ac:spMkLst>
        </pc:spChg>
        <pc:spChg chg="del">
          <ac:chgData name="Salata Gianluca" userId="705ce8ec-e6af-4118-8b4e-5fa4803a0e34" providerId="ADAL" clId="{F0D260DA-3B70-44A3-9109-F3A07CC0BEC2}" dt="2021-09-05T13:17:15.221" v="133" actId="478"/>
          <ac:spMkLst>
            <pc:docMk/>
            <pc:sldMk cId="2990219394" sldId="261"/>
            <ac:spMk id="112" creationId="{C2F4DDA9-C019-4323-82EB-FC41DE0CB5D3}"/>
          </ac:spMkLst>
        </pc:spChg>
        <pc:spChg chg="del">
          <ac:chgData name="Salata Gianluca" userId="705ce8ec-e6af-4118-8b4e-5fa4803a0e34" providerId="ADAL" clId="{F0D260DA-3B70-44A3-9109-F3A07CC0BEC2}" dt="2021-09-05T13:17:15.221" v="133" actId="478"/>
          <ac:spMkLst>
            <pc:docMk/>
            <pc:sldMk cId="2990219394" sldId="261"/>
            <ac:spMk id="125" creationId="{DA5867E9-971E-4C8F-9A66-6E940DE2E609}"/>
          </ac:spMkLst>
        </pc:spChg>
        <pc:spChg chg="del">
          <ac:chgData name="Salata Gianluca" userId="705ce8ec-e6af-4118-8b4e-5fa4803a0e34" providerId="ADAL" clId="{F0D260DA-3B70-44A3-9109-F3A07CC0BEC2}" dt="2021-09-05T13:17:15.221" v="133" actId="478"/>
          <ac:spMkLst>
            <pc:docMk/>
            <pc:sldMk cId="2990219394" sldId="261"/>
            <ac:spMk id="157" creationId="{955F3AB3-EE1F-420B-A6B6-3918FDF727D8}"/>
          </ac:spMkLst>
        </pc:spChg>
        <pc:spChg chg="del">
          <ac:chgData name="Salata Gianluca" userId="705ce8ec-e6af-4118-8b4e-5fa4803a0e34" providerId="ADAL" clId="{F0D260DA-3B70-44A3-9109-F3A07CC0BEC2}" dt="2021-09-05T13:17:15.221" v="133" actId="478"/>
          <ac:spMkLst>
            <pc:docMk/>
            <pc:sldMk cId="2990219394" sldId="261"/>
            <ac:spMk id="159" creationId="{0973ADCA-D2B6-4129-99D9-2E8F605D889C}"/>
          </ac:spMkLst>
        </pc:spChg>
        <pc:grpChg chg="del">
          <ac:chgData name="Salata Gianluca" userId="705ce8ec-e6af-4118-8b4e-5fa4803a0e34" providerId="ADAL" clId="{F0D260DA-3B70-44A3-9109-F3A07CC0BEC2}" dt="2021-09-05T13:17:15.221" v="133" actId="478"/>
          <ac:grpSpMkLst>
            <pc:docMk/>
            <pc:sldMk cId="2990219394" sldId="261"/>
            <ac:grpSpMk id="33" creationId="{BFDF122C-DBC0-D04F-A7BF-F31A234335A3}"/>
          </ac:grpSpMkLst>
        </pc:grpChg>
        <pc:grpChg chg="add del mod">
          <ac:chgData name="Salata Gianluca" userId="705ce8ec-e6af-4118-8b4e-5fa4803a0e34" providerId="ADAL" clId="{F0D260DA-3B70-44A3-9109-F3A07CC0BEC2}" dt="2021-09-06T16:55:33.041" v="2182" actId="478"/>
          <ac:grpSpMkLst>
            <pc:docMk/>
            <pc:sldMk cId="2990219394" sldId="261"/>
            <ac:grpSpMk id="49" creationId="{BE2ADDF2-96AF-4571-9FD6-84774BBB6C00}"/>
          </ac:grpSpMkLst>
        </pc:grpChg>
        <pc:grpChg chg="del">
          <ac:chgData name="Salata Gianluca" userId="705ce8ec-e6af-4118-8b4e-5fa4803a0e34" providerId="ADAL" clId="{F0D260DA-3B70-44A3-9109-F3A07CC0BEC2}" dt="2021-09-05T13:17:15.221" v="133" actId="478"/>
          <ac:grpSpMkLst>
            <pc:docMk/>
            <pc:sldMk cId="2990219394" sldId="261"/>
            <ac:grpSpMk id="102" creationId="{E438561E-0C3E-3041-A4BF-EDBEE76CA714}"/>
          </ac:grpSpMkLst>
        </pc:grpChg>
        <pc:picChg chg="del">
          <ac:chgData name="Salata Gianluca" userId="705ce8ec-e6af-4118-8b4e-5fa4803a0e34" providerId="ADAL" clId="{F0D260DA-3B70-44A3-9109-F3A07CC0BEC2}" dt="2021-09-05T13:17:15.221" v="133" actId="478"/>
          <ac:picMkLst>
            <pc:docMk/>
            <pc:sldMk cId="2990219394" sldId="261"/>
            <ac:picMk id="7" creationId="{E28C8D29-4993-470C-B97D-A3DB5F58AB70}"/>
          </ac:picMkLst>
        </pc:picChg>
        <pc:picChg chg="mod">
          <ac:chgData name="Salata Gianluca" userId="705ce8ec-e6af-4118-8b4e-5fa4803a0e34" providerId="ADAL" clId="{F0D260DA-3B70-44A3-9109-F3A07CC0BEC2}" dt="2021-09-05T13:22:47.905" v="180" actId="1076"/>
          <ac:picMkLst>
            <pc:docMk/>
            <pc:sldMk cId="2990219394" sldId="261"/>
            <ac:picMk id="11" creationId="{60A0A988-CEAD-439A-BED3-0447488EDFA2}"/>
          </ac:picMkLst>
        </pc:picChg>
        <pc:picChg chg="add del mod ord">
          <ac:chgData name="Salata Gianluca" userId="705ce8ec-e6af-4118-8b4e-5fa4803a0e34" providerId="ADAL" clId="{F0D260DA-3B70-44A3-9109-F3A07CC0BEC2}" dt="2021-09-05T13:33:19.707" v="208" actId="478"/>
          <ac:picMkLst>
            <pc:docMk/>
            <pc:sldMk cId="2990219394" sldId="261"/>
            <ac:picMk id="14" creationId="{0F93565A-23DB-46AA-BD9A-FDC2341DB89F}"/>
          </ac:picMkLst>
        </pc:picChg>
        <pc:picChg chg="add mod">
          <ac:chgData name="Salata Gianluca" userId="705ce8ec-e6af-4118-8b4e-5fa4803a0e34" providerId="ADAL" clId="{F0D260DA-3B70-44A3-9109-F3A07CC0BEC2}" dt="2021-09-06T16:23:20.018" v="1642" actId="1076"/>
          <ac:picMkLst>
            <pc:docMk/>
            <pc:sldMk cId="2990219394" sldId="261"/>
            <ac:picMk id="16" creationId="{1ECDB5F7-3E20-4EC2-A8D6-4E39F714EF34}"/>
          </ac:picMkLst>
        </pc:picChg>
        <pc:picChg chg="add mod">
          <ac:chgData name="Salata Gianluca" userId="705ce8ec-e6af-4118-8b4e-5fa4803a0e34" providerId="ADAL" clId="{F0D260DA-3B70-44A3-9109-F3A07CC0BEC2}" dt="2021-09-06T16:23:14.151" v="1640" actId="1076"/>
          <ac:picMkLst>
            <pc:docMk/>
            <pc:sldMk cId="2990219394" sldId="261"/>
            <ac:picMk id="42" creationId="{69BBFF9D-3AA3-4B83-AB17-3ECE34BEC3E1}"/>
          </ac:picMkLst>
        </pc:picChg>
        <pc:inkChg chg="add del mod">
          <ac:chgData name="Salata Gianluca" userId="705ce8ec-e6af-4118-8b4e-5fa4803a0e34" providerId="ADAL" clId="{F0D260DA-3B70-44A3-9109-F3A07CC0BEC2}" dt="2021-09-06T16:22:47.856" v="1631" actId="478"/>
          <ac:inkMkLst>
            <pc:docMk/>
            <pc:sldMk cId="2990219394" sldId="261"/>
            <ac:inkMk id="45" creationId="{A011A66E-D323-41B0-9179-D6B81DA44610}"/>
          </ac:inkMkLst>
        </pc:inkChg>
        <pc:inkChg chg="add del mod">
          <ac:chgData name="Salata Gianluca" userId="705ce8ec-e6af-4118-8b4e-5fa4803a0e34" providerId="ADAL" clId="{F0D260DA-3B70-44A3-9109-F3A07CC0BEC2}" dt="2021-09-06T16:22:45.520" v="1630" actId="478"/>
          <ac:inkMkLst>
            <pc:docMk/>
            <pc:sldMk cId="2990219394" sldId="261"/>
            <ac:inkMk id="46" creationId="{EA9C711B-2E81-4478-93C0-F2EBE22F13AB}"/>
          </ac:inkMkLst>
        </pc:inkChg>
        <pc:inkChg chg="mod">
          <ac:chgData name="Salata Gianluca" userId="705ce8ec-e6af-4118-8b4e-5fa4803a0e34" providerId="ADAL" clId="{F0D260DA-3B70-44A3-9109-F3A07CC0BEC2}" dt="2021-09-05T13:17:16.743" v="134"/>
          <ac:inkMkLst>
            <pc:docMk/>
            <pc:sldMk cId="2990219394" sldId="261"/>
            <ac:inkMk id="50" creationId="{B58293DF-59C0-463A-A3C1-27859B476A13}"/>
          </ac:inkMkLst>
        </pc:inkChg>
        <pc:inkChg chg="mod">
          <ac:chgData name="Salata Gianluca" userId="705ce8ec-e6af-4118-8b4e-5fa4803a0e34" providerId="ADAL" clId="{F0D260DA-3B70-44A3-9109-F3A07CC0BEC2}" dt="2021-09-05T13:17:16.743" v="134"/>
          <ac:inkMkLst>
            <pc:docMk/>
            <pc:sldMk cId="2990219394" sldId="261"/>
            <ac:inkMk id="51" creationId="{E32B8042-3DB7-4B33-84E6-E6BF8AABEC95}"/>
          </ac:inkMkLst>
        </pc:inkChg>
        <pc:inkChg chg="add del mod">
          <ac:chgData name="Salata Gianluca" userId="705ce8ec-e6af-4118-8b4e-5fa4803a0e34" providerId="ADAL" clId="{F0D260DA-3B70-44A3-9109-F3A07CC0BEC2}" dt="2021-09-06T16:55:33.041" v="2182" actId="478"/>
          <ac:inkMkLst>
            <pc:docMk/>
            <pc:sldMk cId="2990219394" sldId="261"/>
            <ac:inkMk id="52" creationId="{2BB7B60A-6E2B-4538-8537-B0FF61FFDA88}"/>
          </ac:inkMkLst>
        </pc:inkChg>
        <pc:cxnChg chg="del">
          <ac:chgData name="Salata Gianluca" userId="705ce8ec-e6af-4118-8b4e-5fa4803a0e34" providerId="ADAL" clId="{F0D260DA-3B70-44A3-9109-F3A07CC0BEC2}" dt="2021-09-05T13:17:15.221" v="133" actId="478"/>
          <ac:cxnSpMkLst>
            <pc:docMk/>
            <pc:sldMk cId="2990219394" sldId="261"/>
            <ac:cxnSpMk id="6" creationId="{8E14F7BE-47EB-4398-8865-E3B5A699E39C}"/>
          </ac:cxnSpMkLst>
        </pc:cxnChg>
        <pc:cxnChg chg="del mod">
          <ac:chgData name="Salata Gianluca" userId="705ce8ec-e6af-4118-8b4e-5fa4803a0e34" providerId="ADAL" clId="{F0D260DA-3B70-44A3-9109-F3A07CC0BEC2}" dt="2021-09-05T13:17:15.221" v="133" actId="478"/>
          <ac:cxnSpMkLst>
            <pc:docMk/>
            <pc:sldMk cId="2990219394" sldId="261"/>
            <ac:cxnSpMk id="9" creationId="{51B7BE7B-4378-40B9-9565-3824B496DBCA}"/>
          </ac:cxnSpMkLst>
        </pc:cxnChg>
        <pc:cxnChg chg="add mod">
          <ac:chgData name="Salata Gianluca" userId="705ce8ec-e6af-4118-8b4e-5fa4803a0e34" providerId="ADAL" clId="{F0D260DA-3B70-44A3-9109-F3A07CC0BEC2}" dt="2021-09-06T16:55:41.402" v="2186" actId="1076"/>
          <ac:cxnSpMkLst>
            <pc:docMk/>
            <pc:sldMk cId="2990219394" sldId="261"/>
            <ac:cxnSpMk id="27" creationId="{D479A951-9D32-4DFA-8E1B-E310ABBDF287}"/>
          </ac:cxnSpMkLst>
        </pc:cxnChg>
        <pc:cxnChg chg="add mod">
          <ac:chgData name="Salata Gianluca" userId="705ce8ec-e6af-4118-8b4e-5fa4803a0e34" providerId="ADAL" clId="{F0D260DA-3B70-44A3-9109-F3A07CC0BEC2}" dt="2021-09-06T16:55:57.530" v="2190" actId="14100"/>
          <ac:cxnSpMkLst>
            <pc:docMk/>
            <pc:sldMk cId="2990219394" sldId="261"/>
            <ac:cxnSpMk id="29" creationId="{1ACE867C-B274-401C-95B3-AB3A6EAF1169}"/>
          </ac:cxnSpMkLst>
        </pc:cxnChg>
      </pc:sldChg>
      <pc:sldChg chg="addSp delSp modSp add mod">
        <pc:chgData name="Salata Gianluca" userId="705ce8ec-e6af-4118-8b4e-5fa4803a0e34" providerId="ADAL" clId="{F0D260DA-3B70-44A3-9109-F3A07CC0BEC2}" dt="2021-09-06T16:54:09.479" v="2180" actId="1076"/>
        <pc:sldMkLst>
          <pc:docMk/>
          <pc:sldMk cId="1155310191" sldId="262"/>
        </pc:sldMkLst>
        <pc:spChg chg="add del mod">
          <ac:chgData name="Salata Gianluca" userId="705ce8ec-e6af-4118-8b4e-5fa4803a0e34" providerId="ADAL" clId="{F0D260DA-3B70-44A3-9109-F3A07CC0BEC2}" dt="2021-09-06T16:50:51.615" v="2033"/>
          <ac:spMkLst>
            <pc:docMk/>
            <pc:sldMk cId="1155310191" sldId="262"/>
            <ac:spMk id="7" creationId="{109B4671-20D0-4F23-855C-63D33D3A16E2}"/>
          </ac:spMkLst>
        </pc:spChg>
        <pc:spChg chg="add mod">
          <ac:chgData name="Salata Gianluca" userId="705ce8ec-e6af-4118-8b4e-5fa4803a0e34" providerId="ADAL" clId="{F0D260DA-3B70-44A3-9109-F3A07CC0BEC2}" dt="2021-09-06T16:51:46.910" v="2153" actId="1076"/>
          <ac:spMkLst>
            <pc:docMk/>
            <pc:sldMk cId="1155310191" sldId="262"/>
            <ac:spMk id="9" creationId="{DB48ED8F-A0FE-4A46-9E94-38CAB0EF7E3F}"/>
          </ac:spMkLst>
        </pc:spChg>
        <pc:spChg chg="add mod">
          <ac:chgData name="Salata Gianluca" userId="705ce8ec-e6af-4118-8b4e-5fa4803a0e34" providerId="ADAL" clId="{F0D260DA-3B70-44A3-9109-F3A07CC0BEC2}" dt="2021-09-06T16:50:23.008" v="2025" actId="20577"/>
          <ac:spMkLst>
            <pc:docMk/>
            <pc:sldMk cId="1155310191" sldId="262"/>
            <ac:spMk id="17" creationId="{0FE6421F-8C8B-45C8-8C0D-A8B0F6CD460B}"/>
          </ac:spMkLst>
        </pc:spChg>
        <pc:spChg chg="add mod">
          <ac:chgData name="Salata Gianluca" userId="705ce8ec-e6af-4118-8b4e-5fa4803a0e34" providerId="ADAL" clId="{F0D260DA-3B70-44A3-9109-F3A07CC0BEC2}" dt="2021-09-05T13:21:03.427" v="172" actId="1076"/>
          <ac:spMkLst>
            <pc:docMk/>
            <pc:sldMk cId="1155310191" sldId="262"/>
            <ac:spMk id="26" creationId="{FE56A753-1745-4914-82CF-D191F6E98775}"/>
          </ac:spMkLst>
        </pc:spChg>
        <pc:spChg chg="add mod">
          <ac:chgData name="Salata Gianluca" userId="705ce8ec-e6af-4118-8b4e-5fa4803a0e34" providerId="ADAL" clId="{F0D260DA-3B70-44A3-9109-F3A07CC0BEC2}" dt="2021-09-06T16:49:17.037" v="1930" actId="1076"/>
          <ac:spMkLst>
            <pc:docMk/>
            <pc:sldMk cId="1155310191" sldId="262"/>
            <ac:spMk id="28" creationId="{AFF134D4-FFB0-4C8F-ADB6-6B00CE71FCD2}"/>
          </ac:spMkLst>
        </pc:spChg>
        <pc:spChg chg="add mod">
          <ac:chgData name="Salata Gianluca" userId="705ce8ec-e6af-4118-8b4e-5fa4803a0e34" providerId="ADAL" clId="{F0D260DA-3B70-44A3-9109-F3A07CC0BEC2}" dt="2021-09-06T16:50:03.470" v="1985" actId="1076"/>
          <ac:spMkLst>
            <pc:docMk/>
            <pc:sldMk cId="1155310191" sldId="262"/>
            <ac:spMk id="30" creationId="{D0FE5CCF-5D19-4150-B602-3855D8880591}"/>
          </ac:spMkLst>
        </pc:spChg>
        <pc:spChg chg="add mod">
          <ac:chgData name="Salata Gianluca" userId="705ce8ec-e6af-4118-8b4e-5fa4803a0e34" providerId="ADAL" clId="{F0D260DA-3B70-44A3-9109-F3A07CC0BEC2}" dt="2021-09-06T16:49:44.717" v="1978" actId="20577"/>
          <ac:spMkLst>
            <pc:docMk/>
            <pc:sldMk cId="1155310191" sldId="262"/>
            <ac:spMk id="32" creationId="{1EF3F592-C666-48A9-84AA-A0E0545DD436}"/>
          </ac:spMkLst>
        </pc:spChg>
        <pc:spChg chg="add mod">
          <ac:chgData name="Salata Gianluca" userId="705ce8ec-e6af-4118-8b4e-5fa4803a0e34" providerId="ADAL" clId="{F0D260DA-3B70-44A3-9109-F3A07CC0BEC2}" dt="2021-09-05T13:18:25.385" v="150" actId="1076"/>
          <ac:spMkLst>
            <pc:docMk/>
            <pc:sldMk cId="1155310191" sldId="262"/>
            <ac:spMk id="34" creationId="{5AB51783-F638-4E91-9E81-FAFEA975C65E}"/>
          </ac:spMkLst>
        </pc:spChg>
        <pc:spChg chg="add del mod">
          <ac:chgData name="Salata Gianluca" userId="705ce8ec-e6af-4118-8b4e-5fa4803a0e34" providerId="ADAL" clId="{F0D260DA-3B70-44A3-9109-F3A07CC0BEC2}" dt="2021-09-06T16:53:25.258" v="2167" actId="478"/>
          <ac:spMkLst>
            <pc:docMk/>
            <pc:sldMk cId="1155310191" sldId="262"/>
            <ac:spMk id="35" creationId="{F5AE9D57-7ECE-472A-AAE9-F24E4BCFA73D}"/>
          </ac:spMkLst>
        </pc:spChg>
        <pc:spChg chg="add mod">
          <ac:chgData name="Salata Gianluca" userId="705ce8ec-e6af-4118-8b4e-5fa4803a0e34" providerId="ADAL" clId="{F0D260DA-3B70-44A3-9109-F3A07CC0BEC2}" dt="2021-09-06T16:53:48.138" v="2173" actId="14100"/>
          <ac:spMkLst>
            <pc:docMk/>
            <pc:sldMk cId="1155310191" sldId="262"/>
            <ac:spMk id="37" creationId="{B30575DA-08C2-4DEE-BFA2-0F05170921B2}"/>
          </ac:spMkLst>
        </pc:spChg>
        <pc:spChg chg="del mod">
          <ac:chgData name="Salata Gianluca" userId="705ce8ec-e6af-4118-8b4e-5fa4803a0e34" providerId="ADAL" clId="{F0D260DA-3B70-44A3-9109-F3A07CC0BEC2}" dt="2021-09-05T13:18:03.179" v="144" actId="478"/>
          <ac:spMkLst>
            <pc:docMk/>
            <pc:sldMk cId="1155310191" sldId="262"/>
            <ac:spMk id="41" creationId="{54393AAE-5354-482A-AA58-D664441370F8}"/>
          </ac:spMkLst>
        </pc:spChg>
        <pc:spChg chg="add mod">
          <ac:chgData name="Salata Gianluca" userId="705ce8ec-e6af-4118-8b4e-5fa4803a0e34" providerId="ADAL" clId="{F0D260DA-3B70-44A3-9109-F3A07CC0BEC2}" dt="2021-09-06T16:54:09.479" v="2180" actId="1076"/>
          <ac:spMkLst>
            <pc:docMk/>
            <pc:sldMk cId="1155310191" sldId="262"/>
            <ac:spMk id="43" creationId="{A552802F-39F5-4BC0-9392-8D4E161D4B59}"/>
          </ac:spMkLst>
        </pc:spChg>
        <pc:spChg chg="del">
          <ac:chgData name="Salata Gianluca" userId="705ce8ec-e6af-4118-8b4e-5fa4803a0e34" providerId="ADAL" clId="{F0D260DA-3B70-44A3-9109-F3A07CC0BEC2}" dt="2021-09-05T13:17:44.616" v="141" actId="478"/>
          <ac:spMkLst>
            <pc:docMk/>
            <pc:sldMk cId="1155310191" sldId="262"/>
            <ac:spMk id="43" creationId="{EACEF32C-C4F7-4DB8-B0FD-36E13D1EC8F4}"/>
          </ac:spMkLst>
        </pc:spChg>
        <pc:spChg chg="del">
          <ac:chgData name="Salata Gianluca" userId="705ce8ec-e6af-4118-8b4e-5fa4803a0e34" providerId="ADAL" clId="{F0D260DA-3B70-44A3-9109-F3A07CC0BEC2}" dt="2021-09-05T13:17:44.616" v="141" actId="478"/>
          <ac:spMkLst>
            <pc:docMk/>
            <pc:sldMk cId="1155310191" sldId="262"/>
            <ac:spMk id="44" creationId="{234D170F-5C8B-4092-A8A5-9442C740D26B}"/>
          </ac:spMkLst>
        </pc:spChg>
        <pc:spChg chg="add del mod">
          <ac:chgData name="Salata Gianluca" userId="705ce8ec-e6af-4118-8b4e-5fa4803a0e34" providerId="ADAL" clId="{F0D260DA-3B70-44A3-9109-F3A07CC0BEC2}" dt="2021-09-06T16:54:02.808" v="2178" actId="478"/>
          <ac:spMkLst>
            <pc:docMk/>
            <pc:sldMk cId="1155310191" sldId="262"/>
            <ac:spMk id="44" creationId="{EF0CC4BE-C2E6-4532-9030-CEDD13A52F73}"/>
          </ac:spMkLst>
        </pc:spChg>
        <pc:spChg chg="add del mod">
          <ac:chgData name="Salata Gianluca" userId="705ce8ec-e6af-4118-8b4e-5fa4803a0e34" providerId="ADAL" clId="{F0D260DA-3B70-44A3-9109-F3A07CC0BEC2}" dt="2021-09-06T16:54:04.746" v="2179" actId="478"/>
          <ac:spMkLst>
            <pc:docMk/>
            <pc:sldMk cId="1155310191" sldId="262"/>
            <ac:spMk id="45" creationId="{B83DC2BC-A213-4F7F-9483-CA40BE162FE4}"/>
          </ac:spMkLst>
        </pc:spChg>
        <pc:spChg chg="add mod">
          <ac:chgData name="Salata Gianluca" userId="705ce8ec-e6af-4118-8b4e-5fa4803a0e34" providerId="ADAL" clId="{F0D260DA-3B70-44A3-9109-F3A07CC0BEC2}" dt="2021-09-06T16:54:09.479" v="2180" actId="1076"/>
          <ac:spMkLst>
            <pc:docMk/>
            <pc:sldMk cId="1155310191" sldId="262"/>
            <ac:spMk id="46" creationId="{5777D371-0A43-4F28-B04D-989491166F96}"/>
          </ac:spMkLst>
        </pc:spChg>
        <pc:spChg chg="del">
          <ac:chgData name="Salata Gianluca" userId="705ce8ec-e6af-4118-8b4e-5fa4803a0e34" providerId="ADAL" clId="{F0D260DA-3B70-44A3-9109-F3A07CC0BEC2}" dt="2021-09-05T13:17:44.616" v="141" actId="478"/>
          <ac:spMkLst>
            <pc:docMk/>
            <pc:sldMk cId="1155310191" sldId="262"/>
            <ac:spMk id="47" creationId="{25B5002E-4D8E-486C-A3B4-71F535303443}"/>
          </ac:spMkLst>
        </pc:spChg>
        <pc:spChg chg="del">
          <ac:chgData name="Salata Gianluca" userId="705ce8ec-e6af-4118-8b4e-5fa4803a0e34" providerId="ADAL" clId="{F0D260DA-3B70-44A3-9109-F3A07CC0BEC2}" dt="2021-09-05T13:17:44.616" v="141" actId="478"/>
          <ac:spMkLst>
            <pc:docMk/>
            <pc:sldMk cId="1155310191" sldId="262"/>
            <ac:spMk id="48" creationId="{3A32BA52-BA25-4A5C-9FCE-B55525375470}"/>
          </ac:spMkLst>
        </pc:spChg>
        <pc:spChg chg="del">
          <ac:chgData name="Salata Gianluca" userId="705ce8ec-e6af-4118-8b4e-5fa4803a0e34" providerId="ADAL" clId="{F0D260DA-3B70-44A3-9109-F3A07CC0BEC2}" dt="2021-09-05T13:17:44.616" v="141" actId="478"/>
          <ac:spMkLst>
            <pc:docMk/>
            <pc:sldMk cId="1155310191" sldId="262"/>
            <ac:spMk id="53" creationId="{4E266F05-1D8F-43CD-A91E-A66DEBE6F0C4}"/>
          </ac:spMkLst>
        </pc:spChg>
        <pc:spChg chg="del">
          <ac:chgData name="Salata Gianluca" userId="705ce8ec-e6af-4118-8b4e-5fa4803a0e34" providerId="ADAL" clId="{F0D260DA-3B70-44A3-9109-F3A07CC0BEC2}" dt="2021-09-05T13:17:44.616" v="141" actId="478"/>
          <ac:spMkLst>
            <pc:docMk/>
            <pc:sldMk cId="1155310191" sldId="262"/>
            <ac:spMk id="54" creationId="{65BFB980-E369-4EC4-A263-C4AFDB715A56}"/>
          </ac:spMkLst>
        </pc:spChg>
        <pc:spChg chg="del">
          <ac:chgData name="Salata Gianluca" userId="705ce8ec-e6af-4118-8b4e-5fa4803a0e34" providerId="ADAL" clId="{F0D260DA-3B70-44A3-9109-F3A07CC0BEC2}" dt="2021-09-05T13:17:44.616" v="141" actId="478"/>
          <ac:spMkLst>
            <pc:docMk/>
            <pc:sldMk cId="1155310191" sldId="262"/>
            <ac:spMk id="55" creationId="{41A717F1-0C7B-4310-B03E-0846298C4F1C}"/>
          </ac:spMkLst>
        </pc:spChg>
        <pc:spChg chg="del">
          <ac:chgData name="Salata Gianluca" userId="705ce8ec-e6af-4118-8b4e-5fa4803a0e34" providerId="ADAL" clId="{F0D260DA-3B70-44A3-9109-F3A07CC0BEC2}" dt="2021-09-05T13:17:44.616" v="141" actId="478"/>
          <ac:spMkLst>
            <pc:docMk/>
            <pc:sldMk cId="1155310191" sldId="262"/>
            <ac:spMk id="56" creationId="{7AFE95FE-F2BE-401E-8C54-A7A9EFAEB15D}"/>
          </ac:spMkLst>
        </pc:spChg>
        <pc:spChg chg="del">
          <ac:chgData name="Salata Gianluca" userId="705ce8ec-e6af-4118-8b4e-5fa4803a0e34" providerId="ADAL" clId="{F0D260DA-3B70-44A3-9109-F3A07CC0BEC2}" dt="2021-09-05T13:17:44.616" v="141" actId="478"/>
          <ac:spMkLst>
            <pc:docMk/>
            <pc:sldMk cId="1155310191" sldId="262"/>
            <ac:spMk id="57" creationId="{963949A5-7197-4057-B064-164CEB20A9FC}"/>
          </ac:spMkLst>
        </pc:spChg>
        <pc:spChg chg="del">
          <ac:chgData name="Salata Gianluca" userId="705ce8ec-e6af-4118-8b4e-5fa4803a0e34" providerId="ADAL" clId="{F0D260DA-3B70-44A3-9109-F3A07CC0BEC2}" dt="2021-09-05T13:17:44.616" v="141" actId="478"/>
          <ac:spMkLst>
            <pc:docMk/>
            <pc:sldMk cId="1155310191" sldId="262"/>
            <ac:spMk id="58" creationId="{C4B78216-829F-4CCE-9C0A-3DE4A7C85899}"/>
          </ac:spMkLst>
        </pc:spChg>
        <pc:spChg chg="del">
          <ac:chgData name="Salata Gianluca" userId="705ce8ec-e6af-4118-8b4e-5fa4803a0e34" providerId="ADAL" clId="{F0D260DA-3B70-44A3-9109-F3A07CC0BEC2}" dt="2021-09-05T13:17:44.616" v="141" actId="478"/>
          <ac:spMkLst>
            <pc:docMk/>
            <pc:sldMk cId="1155310191" sldId="262"/>
            <ac:spMk id="59" creationId="{A3998AAA-FA63-44C9-867D-968A1F78B17F}"/>
          </ac:spMkLst>
        </pc:spChg>
        <pc:grpChg chg="add del mod">
          <ac:chgData name="Salata Gianluca" userId="705ce8ec-e6af-4118-8b4e-5fa4803a0e34" providerId="ADAL" clId="{F0D260DA-3B70-44A3-9109-F3A07CC0BEC2}" dt="2021-09-06T16:54:02.808" v="2178" actId="478"/>
          <ac:grpSpMkLst>
            <pc:docMk/>
            <pc:sldMk cId="1155310191" sldId="262"/>
            <ac:grpSpMk id="38" creationId="{4A88D639-B2CA-461D-B273-1F3738564450}"/>
          </ac:grpSpMkLst>
        </pc:grpChg>
        <pc:grpChg chg="del">
          <ac:chgData name="Salata Gianluca" userId="705ce8ec-e6af-4118-8b4e-5fa4803a0e34" providerId="ADAL" clId="{F0D260DA-3B70-44A3-9109-F3A07CC0BEC2}" dt="2021-09-05T13:17:44.616" v="141" actId="478"/>
          <ac:grpSpMkLst>
            <pc:docMk/>
            <pc:sldMk cId="1155310191" sldId="262"/>
            <ac:grpSpMk id="49" creationId="{BE2ADDF2-96AF-4571-9FD6-84774BBB6C00}"/>
          </ac:grpSpMkLst>
        </pc:grpChg>
        <pc:picChg chg="mod">
          <ac:chgData name="Salata Gianluca" userId="705ce8ec-e6af-4118-8b4e-5fa4803a0e34" providerId="ADAL" clId="{F0D260DA-3B70-44A3-9109-F3A07CC0BEC2}" dt="2021-09-05T13:22:56.566" v="181" actId="1076"/>
          <ac:picMkLst>
            <pc:docMk/>
            <pc:sldMk cId="1155310191" sldId="262"/>
            <ac:picMk id="11" creationId="{60A0A988-CEAD-439A-BED3-0447488EDFA2}"/>
          </ac:picMkLst>
        </pc:picChg>
        <pc:picChg chg="add del mod">
          <ac:chgData name="Salata Gianluca" userId="705ce8ec-e6af-4118-8b4e-5fa4803a0e34" providerId="ADAL" clId="{F0D260DA-3B70-44A3-9109-F3A07CC0BEC2}" dt="2021-09-06T16:53:25.258" v="2167" actId="478"/>
          <ac:picMkLst>
            <pc:docMk/>
            <pc:sldMk cId="1155310191" sldId="262"/>
            <ac:picMk id="27" creationId="{16A8FFBE-5462-494D-A85A-56297A121CDB}"/>
          </ac:picMkLst>
        </pc:picChg>
        <pc:picChg chg="add mod">
          <ac:chgData name="Salata Gianluca" userId="705ce8ec-e6af-4118-8b4e-5fa4803a0e34" providerId="ADAL" clId="{F0D260DA-3B70-44A3-9109-F3A07CC0BEC2}" dt="2021-09-06T16:53:31.185" v="2170" actId="1076"/>
          <ac:picMkLst>
            <pc:docMk/>
            <pc:sldMk cId="1155310191" sldId="262"/>
            <ac:picMk id="36" creationId="{23580009-71A4-4448-9E2B-58B26EF8FA19}"/>
          </ac:picMkLst>
        </pc:picChg>
        <pc:picChg chg="del">
          <ac:chgData name="Salata Gianluca" userId="705ce8ec-e6af-4118-8b4e-5fa4803a0e34" providerId="ADAL" clId="{F0D260DA-3B70-44A3-9109-F3A07CC0BEC2}" dt="2021-09-05T13:17:44.616" v="141" actId="478"/>
          <ac:picMkLst>
            <pc:docMk/>
            <pc:sldMk cId="1155310191" sldId="262"/>
            <ac:picMk id="42" creationId="{69BBFF9D-3AA3-4B83-AB17-3ECE34BEC3E1}"/>
          </ac:picMkLst>
        </pc:picChg>
        <pc:picChg chg="add mod">
          <ac:chgData name="Salata Gianluca" userId="705ce8ec-e6af-4118-8b4e-5fa4803a0e34" providerId="ADAL" clId="{F0D260DA-3B70-44A3-9109-F3A07CC0BEC2}" dt="2021-09-06T16:53:50.903" v="2174" actId="1076"/>
          <ac:picMkLst>
            <pc:docMk/>
            <pc:sldMk cId="1155310191" sldId="262"/>
            <ac:picMk id="47" creationId="{EFE72AAF-979B-4860-A0C3-3C6710225865}"/>
          </ac:picMkLst>
        </pc:picChg>
        <pc:inkChg chg="mod">
          <ac:chgData name="Salata Gianluca" userId="705ce8ec-e6af-4118-8b4e-5fa4803a0e34" providerId="ADAL" clId="{F0D260DA-3B70-44A3-9109-F3A07CC0BEC2}" dt="2021-09-06T16:53:26.147" v="2168"/>
          <ac:inkMkLst>
            <pc:docMk/>
            <pc:sldMk cId="1155310191" sldId="262"/>
            <ac:inkMk id="40" creationId="{81723CF8-DB50-4976-8932-8B717CB8AA60}"/>
          </ac:inkMkLst>
        </pc:inkChg>
        <pc:inkChg chg="mod">
          <ac:chgData name="Salata Gianluca" userId="705ce8ec-e6af-4118-8b4e-5fa4803a0e34" providerId="ADAL" clId="{F0D260DA-3B70-44A3-9109-F3A07CC0BEC2}" dt="2021-09-06T16:53:26.147" v="2168"/>
          <ac:inkMkLst>
            <pc:docMk/>
            <pc:sldMk cId="1155310191" sldId="262"/>
            <ac:inkMk id="41" creationId="{BC3D1429-0B9E-441B-AECD-F9C946B92CC3}"/>
          </ac:inkMkLst>
        </pc:inkChg>
        <pc:inkChg chg="add del mod">
          <ac:chgData name="Salata Gianluca" userId="705ce8ec-e6af-4118-8b4e-5fa4803a0e34" providerId="ADAL" clId="{F0D260DA-3B70-44A3-9109-F3A07CC0BEC2}" dt="2021-09-06T16:54:02.808" v="2178" actId="478"/>
          <ac:inkMkLst>
            <pc:docMk/>
            <pc:sldMk cId="1155310191" sldId="262"/>
            <ac:inkMk id="42" creationId="{EB42361E-FED9-411C-8DCB-DD7CF58FDF28}"/>
          </ac:inkMkLst>
        </pc:inkChg>
        <pc:inkChg chg="del">
          <ac:chgData name="Salata Gianluca" userId="705ce8ec-e6af-4118-8b4e-5fa4803a0e34" providerId="ADAL" clId="{F0D260DA-3B70-44A3-9109-F3A07CC0BEC2}" dt="2021-09-05T13:17:44.616" v="141" actId="478"/>
          <ac:inkMkLst>
            <pc:docMk/>
            <pc:sldMk cId="1155310191" sldId="262"/>
            <ac:inkMk id="45" creationId="{A011A66E-D323-41B0-9179-D6B81DA44610}"/>
          </ac:inkMkLst>
        </pc:inkChg>
        <pc:inkChg chg="del">
          <ac:chgData name="Salata Gianluca" userId="705ce8ec-e6af-4118-8b4e-5fa4803a0e34" providerId="ADAL" clId="{F0D260DA-3B70-44A3-9109-F3A07CC0BEC2}" dt="2021-09-05T13:17:44.616" v="141" actId="478"/>
          <ac:inkMkLst>
            <pc:docMk/>
            <pc:sldMk cId="1155310191" sldId="262"/>
            <ac:inkMk id="46" creationId="{EA9C711B-2E81-4478-93C0-F2EBE22F13AB}"/>
          </ac:inkMkLst>
        </pc:inkChg>
        <pc:inkChg chg="del">
          <ac:chgData name="Salata Gianluca" userId="705ce8ec-e6af-4118-8b4e-5fa4803a0e34" providerId="ADAL" clId="{F0D260DA-3B70-44A3-9109-F3A07CC0BEC2}" dt="2021-09-05T13:17:44.616" v="141" actId="478"/>
          <ac:inkMkLst>
            <pc:docMk/>
            <pc:sldMk cId="1155310191" sldId="262"/>
            <ac:inkMk id="52" creationId="{2BB7B60A-6E2B-4538-8537-B0FF61FFDA88}"/>
          </ac:inkMkLst>
        </pc:inkChg>
        <pc:cxnChg chg="add del">
          <ac:chgData name="Salata Gianluca" userId="705ce8ec-e6af-4118-8b4e-5fa4803a0e34" providerId="ADAL" clId="{F0D260DA-3B70-44A3-9109-F3A07CC0BEC2}" dt="2021-09-06T16:51:58.035" v="2155" actId="478"/>
          <ac:cxnSpMkLst>
            <pc:docMk/>
            <pc:sldMk cId="1155310191" sldId="262"/>
            <ac:cxnSpMk id="12" creationId="{7F2BCDF3-B321-4A50-8E3D-C938F937349A}"/>
          </ac:cxnSpMkLst>
        </pc:cxnChg>
        <pc:cxnChg chg="add mod">
          <ac:chgData name="Salata Gianluca" userId="705ce8ec-e6af-4118-8b4e-5fa4803a0e34" providerId="ADAL" clId="{F0D260DA-3B70-44A3-9109-F3A07CC0BEC2}" dt="2021-09-06T16:52:39.938" v="2162" actId="1582"/>
          <ac:cxnSpMkLst>
            <pc:docMk/>
            <pc:sldMk cId="1155310191" sldId="262"/>
            <ac:cxnSpMk id="14" creationId="{4DFEF6C7-0F0F-46E6-AC17-CE6BAF170AD4}"/>
          </ac:cxnSpMkLst>
        </pc:cxnChg>
        <pc:cxnChg chg="add mod">
          <ac:chgData name="Salata Gianluca" userId="705ce8ec-e6af-4118-8b4e-5fa4803a0e34" providerId="ADAL" clId="{F0D260DA-3B70-44A3-9109-F3A07CC0BEC2}" dt="2021-09-06T16:52:39.938" v="2162" actId="1582"/>
          <ac:cxnSpMkLst>
            <pc:docMk/>
            <pc:sldMk cId="1155310191" sldId="262"/>
            <ac:cxnSpMk id="16" creationId="{B7353392-E97E-499B-8C2E-C509448985C2}"/>
          </ac:cxnSpMkLst>
        </pc:cxnChg>
        <pc:cxnChg chg="add mod">
          <ac:chgData name="Salata Gianluca" userId="705ce8ec-e6af-4118-8b4e-5fa4803a0e34" providerId="ADAL" clId="{F0D260DA-3B70-44A3-9109-F3A07CC0BEC2}" dt="2021-09-06T16:50:30.328" v="2030" actId="1076"/>
          <ac:cxnSpMkLst>
            <pc:docMk/>
            <pc:sldMk cId="1155310191" sldId="262"/>
            <ac:cxnSpMk id="20" creationId="{DDC5E30D-11EC-41A4-ACA1-4A15A49969DA}"/>
          </ac:cxnSpMkLst>
        </pc:cxnChg>
        <pc:cxnChg chg="add mod">
          <ac:chgData name="Salata Gianluca" userId="705ce8ec-e6af-4118-8b4e-5fa4803a0e34" providerId="ADAL" clId="{F0D260DA-3B70-44A3-9109-F3A07CC0BEC2}" dt="2021-09-06T16:50:01.342" v="1983" actId="14100"/>
          <ac:cxnSpMkLst>
            <pc:docMk/>
            <pc:sldMk cId="1155310191" sldId="262"/>
            <ac:cxnSpMk id="29" creationId="{8EFDEE71-3912-4C46-B05B-16BDBD0E86AB}"/>
          </ac:cxnSpMkLst>
        </pc:cxnChg>
        <pc:cxnChg chg="add mod">
          <ac:chgData name="Salata Gianluca" userId="705ce8ec-e6af-4118-8b4e-5fa4803a0e34" providerId="ADAL" clId="{F0D260DA-3B70-44A3-9109-F3A07CC0BEC2}" dt="2021-09-06T16:50:07.317" v="1987" actId="1076"/>
          <ac:cxnSpMkLst>
            <pc:docMk/>
            <pc:sldMk cId="1155310191" sldId="262"/>
            <ac:cxnSpMk id="31" creationId="{BAF01859-B377-45B1-A5ED-081F73EFD995}"/>
          </ac:cxnSpMkLst>
        </pc:cxnChg>
        <pc:cxnChg chg="add mod">
          <ac:chgData name="Salata Gianluca" userId="705ce8ec-e6af-4118-8b4e-5fa4803a0e34" providerId="ADAL" clId="{F0D260DA-3B70-44A3-9109-F3A07CC0BEC2}" dt="2021-09-05T13:18:25.385" v="150" actId="1076"/>
          <ac:cxnSpMkLst>
            <pc:docMk/>
            <pc:sldMk cId="1155310191" sldId="262"/>
            <ac:cxnSpMk id="33" creationId="{9AE45572-81C4-4575-9976-60442CBB95D0}"/>
          </ac:cxnSpMkLst>
        </pc:cxnChg>
        <pc:cxnChg chg="add mod">
          <ac:chgData name="Salata Gianluca" userId="705ce8ec-e6af-4118-8b4e-5fa4803a0e34" providerId="ADAL" clId="{F0D260DA-3B70-44A3-9109-F3A07CC0BEC2}" dt="2021-09-06T16:53:52.872" v="2175" actId="1076"/>
          <ac:cxnSpMkLst>
            <pc:docMk/>
            <pc:sldMk cId="1155310191" sldId="262"/>
            <ac:cxnSpMk id="48" creationId="{69BC1A1E-5A35-4598-9585-E237B4A41C26}"/>
          </ac:cxnSpMkLst>
        </pc:cxnChg>
      </pc:sldChg>
      <pc:sldChg chg="delSp modSp add del mod">
        <pc:chgData name="Salata Gianluca" userId="705ce8ec-e6af-4118-8b4e-5fa4803a0e34" providerId="ADAL" clId="{F0D260DA-3B70-44A3-9109-F3A07CC0BEC2}" dt="2021-09-06T16:55:06.589" v="2181" actId="47"/>
        <pc:sldMkLst>
          <pc:docMk/>
          <pc:sldMk cId="3370291246" sldId="263"/>
        </pc:sldMkLst>
        <pc:spChg chg="del">
          <ac:chgData name="Salata Gianluca" userId="705ce8ec-e6af-4118-8b4e-5fa4803a0e34" providerId="ADAL" clId="{F0D260DA-3B70-44A3-9109-F3A07CC0BEC2}" dt="2021-09-05T13:23:16.392" v="187" actId="478"/>
          <ac:spMkLst>
            <pc:docMk/>
            <pc:sldMk cId="3370291246" sldId="263"/>
            <ac:spMk id="41" creationId="{54393AAE-5354-482A-AA58-D664441370F8}"/>
          </ac:spMkLst>
        </pc:spChg>
        <pc:spChg chg="del">
          <ac:chgData name="Salata Gianluca" userId="705ce8ec-e6af-4118-8b4e-5fa4803a0e34" providerId="ADAL" clId="{F0D260DA-3B70-44A3-9109-F3A07CC0BEC2}" dt="2021-09-05T13:23:14.297" v="186" actId="478"/>
          <ac:spMkLst>
            <pc:docMk/>
            <pc:sldMk cId="3370291246" sldId="263"/>
            <ac:spMk id="43" creationId="{EACEF32C-C4F7-4DB8-B0FD-36E13D1EC8F4}"/>
          </ac:spMkLst>
        </pc:spChg>
        <pc:spChg chg="del">
          <ac:chgData name="Salata Gianluca" userId="705ce8ec-e6af-4118-8b4e-5fa4803a0e34" providerId="ADAL" clId="{F0D260DA-3B70-44A3-9109-F3A07CC0BEC2}" dt="2021-09-05T13:23:14.297" v="186" actId="478"/>
          <ac:spMkLst>
            <pc:docMk/>
            <pc:sldMk cId="3370291246" sldId="263"/>
            <ac:spMk id="44" creationId="{234D170F-5C8B-4092-A8A5-9442C740D26B}"/>
          </ac:spMkLst>
        </pc:spChg>
        <pc:spChg chg="del">
          <ac:chgData name="Salata Gianluca" userId="705ce8ec-e6af-4118-8b4e-5fa4803a0e34" providerId="ADAL" clId="{F0D260DA-3B70-44A3-9109-F3A07CC0BEC2}" dt="2021-09-05T13:23:14.297" v="186" actId="478"/>
          <ac:spMkLst>
            <pc:docMk/>
            <pc:sldMk cId="3370291246" sldId="263"/>
            <ac:spMk id="47" creationId="{25B5002E-4D8E-486C-A3B4-71F535303443}"/>
          </ac:spMkLst>
        </pc:spChg>
        <pc:spChg chg="del">
          <ac:chgData name="Salata Gianluca" userId="705ce8ec-e6af-4118-8b4e-5fa4803a0e34" providerId="ADAL" clId="{F0D260DA-3B70-44A3-9109-F3A07CC0BEC2}" dt="2021-09-05T13:23:14.297" v="186" actId="478"/>
          <ac:spMkLst>
            <pc:docMk/>
            <pc:sldMk cId="3370291246" sldId="263"/>
            <ac:spMk id="48" creationId="{3A32BA52-BA25-4A5C-9FCE-B55525375470}"/>
          </ac:spMkLst>
        </pc:spChg>
        <pc:spChg chg="del">
          <ac:chgData name="Salata Gianluca" userId="705ce8ec-e6af-4118-8b4e-5fa4803a0e34" providerId="ADAL" clId="{F0D260DA-3B70-44A3-9109-F3A07CC0BEC2}" dt="2021-09-05T13:23:14.297" v="186" actId="478"/>
          <ac:spMkLst>
            <pc:docMk/>
            <pc:sldMk cId="3370291246" sldId="263"/>
            <ac:spMk id="53" creationId="{4E266F05-1D8F-43CD-A91E-A66DEBE6F0C4}"/>
          </ac:spMkLst>
        </pc:spChg>
        <pc:spChg chg="del">
          <ac:chgData name="Salata Gianluca" userId="705ce8ec-e6af-4118-8b4e-5fa4803a0e34" providerId="ADAL" clId="{F0D260DA-3B70-44A3-9109-F3A07CC0BEC2}" dt="2021-09-05T13:23:14.297" v="186" actId="478"/>
          <ac:spMkLst>
            <pc:docMk/>
            <pc:sldMk cId="3370291246" sldId="263"/>
            <ac:spMk id="54" creationId="{65BFB980-E369-4EC4-A263-C4AFDB715A56}"/>
          </ac:spMkLst>
        </pc:spChg>
        <pc:spChg chg="del">
          <ac:chgData name="Salata Gianluca" userId="705ce8ec-e6af-4118-8b4e-5fa4803a0e34" providerId="ADAL" clId="{F0D260DA-3B70-44A3-9109-F3A07CC0BEC2}" dt="2021-09-05T13:23:14.297" v="186" actId="478"/>
          <ac:spMkLst>
            <pc:docMk/>
            <pc:sldMk cId="3370291246" sldId="263"/>
            <ac:spMk id="55" creationId="{41A717F1-0C7B-4310-B03E-0846298C4F1C}"/>
          </ac:spMkLst>
        </pc:spChg>
        <pc:spChg chg="del">
          <ac:chgData name="Salata Gianluca" userId="705ce8ec-e6af-4118-8b4e-5fa4803a0e34" providerId="ADAL" clId="{F0D260DA-3B70-44A3-9109-F3A07CC0BEC2}" dt="2021-09-05T13:23:14.297" v="186" actId="478"/>
          <ac:spMkLst>
            <pc:docMk/>
            <pc:sldMk cId="3370291246" sldId="263"/>
            <ac:spMk id="56" creationId="{7AFE95FE-F2BE-401E-8C54-A7A9EFAEB15D}"/>
          </ac:spMkLst>
        </pc:spChg>
        <pc:spChg chg="del">
          <ac:chgData name="Salata Gianluca" userId="705ce8ec-e6af-4118-8b4e-5fa4803a0e34" providerId="ADAL" clId="{F0D260DA-3B70-44A3-9109-F3A07CC0BEC2}" dt="2021-09-05T13:23:14.297" v="186" actId="478"/>
          <ac:spMkLst>
            <pc:docMk/>
            <pc:sldMk cId="3370291246" sldId="263"/>
            <ac:spMk id="57" creationId="{963949A5-7197-4057-B064-164CEB20A9FC}"/>
          </ac:spMkLst>
        </pc:spChg>
        <pc:spChg chg="del">
          <ac:chgData name="Salata Gianluca" userId="705ce8ec-e6af-4118-8b4e-5fa4803a0e34" providerId="ADAL" clId="{F0D260DA-3B70-44A3-9109-F3A07CC0BEC2}" dt="2021-09-05T13:23:14.297" v="186" actId="478"/>
          <ac:spMkLst>
            <pc:docMk/>
            <pc:sldMk cId="3370291246" sldId="263"/>
            <ac:spMk id="58" creationId="{C4B78216-829F-4CCE-9C0A-3DE4A7C85899}"/>
          </ac:spMkLst>
        </pc:spChg>
        <pc:spChg chg="del">
          <ac:chgData name="Salata Gianluca" userId="705ce8ec-e6af-4118-8b4e-5fa4803a0e34" providerId="ADAL" clId="{F0D260DA-3B70-44A3-9109-F3A07CC0BEC2}" dt="2021-09-05T13:23:14.297" v="186" actId="478"/>
          <ac:spMkLst>
            <pc:docMk/>
            <pc:sldMk cId="3370291246" sldId="263"/>
            <ac:spMk id="59" creationId="{A3998AAA-FA63-44C9-867D-968A1F78B17F}"/>
          </ac:spMkLst>
        </pc:spChg>
        <pc:grpChg chg="del">
          <ac:chgData name="Salata Gianluca" userId="705ce8ec-e6af-4118-8b4e-5fa4803a0e34" providerId="ADAL" clId="{F0D260DA-3B70-44A3-9109-F3A07CC0BEC2}" dt="2021-09-05T13:23:14.297" v="186" actId="478"/>
          <ac:grpSpMkLst>
            <pc:docMk/>
            <pc:sldMk cId="3370291246" sldId="263"/>
            <ac:grpSpMk id="49" creationId="{BE2ADDF2-96AF-4571-9FD6-84774BBB6C00}"/>
          </ac:grpSpMkLst>
        </pc:grpChg>
        <pc:picChg chg="mod">
          <ac:chgData name="Salata Gianluca" userId="705ce8ec-e6af-4118-8b4e-5fa4803a0e34" providerId="ADAL" clId="{F0D260DA-3B70-44A3-9109-F3A07CC0BEC2}" dt="2021-09-05T13:23:26.454" v="190" actId="1076"/>
          <ac:picMkLst>
            <pc:docMk/>
            <pc:sldMk cId="3370291246" sldId="263"/>
            <ac:picMk id="11" creationId="{60A0A988-CEAD-439A-BED3-0447488EDFA2}"/>
          </ac:picMkLst>
        </pc:picChg>
        <pc:picChg chg="del">
          <ac:chgData name="Salata Gianluca" userId="705ce8ec-e6af-4118-8b4e-5fa4803a0e34" providerId="ADAL" clId="{F0D260DA-3B70-44A3-9109-F3A07CC0BEC2}" dt="2021-09-05T13:23:14.297" v="186" actId="478"/>
          <ac:picMkLst>
            <pc:docMk/>
            <pc:sldMk cId="3370291246" sldId="263"/>
            <ac:picMk id="42" creationId="{69BBFF9D-3AA3-4B83-AB17-3ECE34BEC3E1}"/>
          </ac:picMkLst>
        </pc:picChg>
        <pc:inkChg chg="del">
          <ac:chgData name="Salata Gianluca" userId="705ce8ec-e6af-4118-8b4e-5fa4803a0e34" providerId="ADAL" clId="{F0D260DA-3B70-44A3-9109-F3A07CC0BEC2}" dt="2021-09-05T13:23:14.297" v="186" actId="478"/>
          <ac:inkMkLst>
            <pc:docMk/>
            <pc:sldMk cId="3370291246" sldId="263"/>
            <ac:inkMk id="45" creationId="{A011A66E-D323-41B0-9179-D6B81DA44610}"/>
          </ac:inkMkLst>
        </pc:inkChg>
        <pc:inkChg chg="del">
          <ac:chgData name="Salata Gianluca" userId="705ce8ec-e6af-4118-8b4e-5fa4803a0e34" providerId="ADAL" clId="{F0D260DA-3B70-44A3-9109-F3A07CC0BEC2}" dt="2021-09-05T13:23:14.297" v="186" actId="478"/>
          <ac:inkMkLst>
            <pc:docMk/>
            <pc:sldMk cId="3370291246" sldId="263"/>
            <ac:inkMk id="46" creationId="{EA9C711B-2E81-4478-93C0-F2EBE22F13AB}"/>
          </ac:inkMkLst>
        </pc:inkChg>
        <pc:inkChg chg="del">
          <ac:chgData name="Salata Gianluca" userId="705ce8ec-e6af-4118-8b4e-5fa4803a0e34" providerId="ADAL" clId="{F0D260DA-3B70-44A3-9109-F3A07CC0BEC2}" dt="2021-09-05T13:23:14.297" v="186" actId="478"/>
          <ac:inkMkLst>
            <pc:docMk/>
            <pc:sldMk cId="3370291246" sldId="263"/>
            <ac:inkMk id="52" creationId="{2BB7B60A-6E2B-4538-8537-B0FF61FFDA88}"/>
          </ac:inkMkLst>
        </pc:inkChg>
      </pc:sldChg>
      <pc:sldChg chg="addSp delSp modSp add mod">
        <pc:chgData name="Salata Gianluca" userId="705ce8ec-e6af-4118-8b4e-5fa4803a0e34" providerId="ADAL" clId="{F0D260DA-3B70-44A3-9109-F3A07CC0BEC2}" dt="2021-09-06T19:22:24.746" v="2629" actId="1076"/>
        <pc:sldMkLst>
          <pc:docMk/>
          <pc:sldMk cId="1667300002" sldId="264"/>
        </pc:sldMkLst>
        <pc:spChg chg="add mod">
          <ac:chgData name="Salata Gianluca" userId="705ce8ec-e6af-4118-8b4e-5fa4803a0e34" providerId="ADAL" clId="{F0D260DA-3B70-44A3-9109-F3A07CC0BEC2}" dt="2021-09-06T19:22:24.746" v="2629" actId="1076"/>
          <ac:spMkLst>
            <pc:docMk/>
            <pc:sldMk cId="1667300002" sldId="264"/>
            <ac:spMk id="2" creationId="{143022F6-2735-4C24-AAD8-8ED586ED9EEB}"/>
          </ac:spMkLst>
        </pc:spChg>
        <pc:spChg chg="add mod">
          <ac:chgData name="Salata Gianluca" userId="705ce8ec-e6af-4118-8b4e-5fa4803a0e34" providerId="ADAL" clId="{F0D260DA-3B70-44A3-9109-F3A07CC0BEC2}" dt="2021-09-05T13:19:06.867" v="161"/>
          <ac:spMkLst>
            <pc:docMk/>
            <pc:sldMk cId="1667300002" sldId="264"/>
            <ac:spMk id="26" creationId="{50124B13-A045-4A2B-98EA-CF86EC12EF89}"/>
          </ac:spMkLst>
        </pc:spChg>
        <pc:spChg chg="add mod">
          <ac:chgData name="Salata Gianluca" userId="705ce8ec-e6af-4118-8b4e-5fa4803a0e34" providerId="ADAL" clId="{F0D260DA-3B70-44A3-9109-F3A07CC0BEC2}" dt="2021-09-05T13:19:41.656" v="166" actId="1076"/>
          <ac:spMkLst>
            <pc:docMk/>
            <pc:sldMk cId="1667300002" sldId="264"/>
            <ac:spMk id="28" creationId="{041BB819-AC8A-423C-8769-4A93253CFBFF}"/>
          </ac:spMkLst>
        </pc:spChg>
        <pc:spChg chg="mod">
          <ac:chgData name="Salata Gianluca" userId="705ce8ec-e6af-4118-8b4e-5fa4803a0e34" providerId="ADAL" clId="{F0D260DA-3B70-44A3-9109-F3A07CC0BEC2}" dt="2021-09-05T13:18:44.711" v="155" actId="1076"/>
          <ac:spMkLst>
            <pc:docMk/>
            <pc:sldMk cId="1667300002" sldId="264"/>
            <ac:spMk id="39" creationId="{0844A776-4D0D-4623-919D-0CE9078A1BB8}"/>
          </ac:spMkLst>
        </pc:spChg>
        <pc:spChg chg="del">
          <ac:chgData name="Salata Gianluca" userId="705ce8ec-e6af-4118-8b4e-5fa4803a0e34" providerId="ADAL" clId="{F0D260DA-3B70-44A3-9109-F3A07CC0BEC2}" dt="2021-09-05T13:18:47.337" v="156" actId="478"/>
          <ac:spMkLst>
            <pc:docMk/>
            <pc:sldMk cId="1667300002" sldId="264"/>
            <ac:spMk id="41" creationId="{54393AAE-5354-482A-AA58-D664441370F8}"/>
          </ac:spMkLst>
        </pc:spChg>
        <pc:spChg chg="del">
          <ac:chgData name="Salata Gianluca" userId="705ce8ec-e6af-4118-8b4e-5fa4803a0e34" providerId="ADAL" clId="{F0D260DA-3B70-44A3-9109-F3A07CC0BEC2}" dt="2021-09-05T13:18:50.896" v="157" actId="478"/>
          <ac:spMkLst>
            <pc:docMk/>
            <pc:sldMk cId="1667300002" sldId="264"/>
            <ac:spMk id="43" creationId="{EACEF32C-C4F7-4DB8-B0FD-36E13D1EC8F4}"/>
          </ac:spMkLst>
        </pc:spChg>
        <pc:spChg chg="del">
          <ac:chgData name="Salata Gianluca" userId="705ce8ec-e6af-4118-8b4e-5fa4803a0e34" providerId="ADAL" clId="{F0D260DA-3B70-44A3-9109-F3A07CC0BEC2}" dt="2021-09-05T13:18:50.896" v="157" actId="478"/>
          <ac:spMkLst>
            <pc:docMk/>
            <pc:sldMk cId="1667300002" sldId="264"/>
            <ac:spMk id="44" creationId="{234D170F-5C8B-4092-A8A5-9442C740D26B}"/>
          </ac:spMkLst>
        </pc:spChg>
        <pc:spChg chg="del">
          <ac:chgData name="Salata Gianluca" userId="705ce8ec-e6af-4118-8b4e-5fa4803a0e34" providerId="ADAL" clId="{F0D260DA-3B70-44A3-9109-F3A07CC0BEC2}" dt="2021-09-05T13:18:50.896" v="157" actId="478"/>
          <ac:spMkLst>
            <pc:docMk/>
            <pc:sldMk cId="1667300002" sldId="264"/>
            <ac:spMk id="47" creationId="{25B5002E-4D8E-486C-A3B4-71F535303443}"/>
          </ac:spMkLst>
        </pc:spChg>
        <pc:spChg chg="del">
          <ac:chgData name="Salata Gianluca" userId="705ce8ec-e6af-4118-8b4e-5fa4803a0e34" providerId="ADAL" clId="{F0D260DA-3B70-44A3-9109-F3A07CC0BEC2}" dt="2021-09-05T13:18:50.896" v="157" actId="478"/>
          <ac:spMkLst>
            <pc:docMk/>
            <pc:sldMk cId="1667300002" sldId="264"/>
            <ac:spMk id="48" creationId="{3A32BA52-BA25-4A5C-9FCE-B55525375470}"/>
          </ac:spMkLst>
        </pc:spChg>
        <pc:spChg chg="del">
          <ac:chgData name="Salata Gianluca" userId="705ce8ec-e6af-4118-8b4e-5fa4803a0e34" providerId="ADAL" clId="{F0D260DA-3B70-44A3-9109-F3A07CC0BEC2}" dt="2021-09-05T13:18:50.896" v="157" actId="478"/>
          <ac:spMkLst>
            <pc:docMk/>
            <pc:sldMk cId="1667300002" sldId="264"/>
            <ac:spMk id="53" creationId="{4E266F05-1D8F-43CD-A91E-A66DEBE6F0C4}"/>
          </ac:spMkLst>
        </pc:spChg>
        <pc:spChg chg="del">
          <ac:chgData name="Salata Gianluca" userId="705ce8ec-e6af-4118-8b4e-5fa4803a0e34" providerId="ADAL" clId="{F0D260DA-3B70-44A3-9109-F3A07CC0BEC2}" dt="2021-09-05T13:18:57.641" v="159" actId="478"/>
          <ac:spMkLst>
            <pc:docMk/>
            <pc:sldMk cId="1667300002" sldId="264"/>
            <ac:spMk id="54" creationId="{65BFB980-E369-4EC4-A263-C4AFDB715A56}"/>
          </ac:spMkLst>
        </pc:spChg>
        <pc:spChg chg="del">
          <ac:chgData name="Salata Gianluca" userId="705ce8ec-e6af-4118-8b4e-5fa4803a0e34" providerId="ADAL" clId="{F0D260DA-3B70-44A3-9109-F3A07CC0BEC2}" dt="2021-09-05T13:18:57.641" v="159" actId="478"/>
          <ac:spMkLst>
            <pc:docMk/>
            <pc:sldMk cId="1667300002" sldId="264"/>
            <ac:spMk id="55" creationId="{41A717F1-0C7B-4310-B03E-0846298C4F1C}"/>
          </ac:spMkLst>
        </pc:spChg>
        <pc:spChg chg="del">
          <ac:chgData name="Salata Gianluca" userId="705ce8ec-e6af-4118-8b4e-5fa4803a0e34" providerId="ADAL" clId="{F0D260DA-3B70-44A3-9109-F3A07CC0BEC2}" dt="2021-09-05T13:18:53.456" v="158" actId="478"/>
          <ac:spMkLst>
            <pc:docMk/>
            <pc:sldMk cId="1667300002" sldId="264"/>
            <ac:spMk id="56" creationId="{7AFE95FE-F2BE-401E-8C54-A7A9EFAEB15D}"/>
          </ac:spMkLst>
        </pc:spChg>
        <pc:spChg chg="del">
          <ac:chgData name="Salata Gianluca" userId="705ce8ec-e6af-4118-8b4e-5fa4803a0e34" providerId="ADAL" clId="{F0D260DA-3B70-44A3-9109-F3A07CC0BEC2}" dt="2021-09-05T13:18:53.456" v="158" actId="478"/>
          <ac:spMkLst>
            <pc:docMk/>
            <pc:sldMk cId="1667300002" sldId="264"/>
            <ac:spMk id="57" creationId="{963949A5-7197-4057-B064-164CEB20A9FC}"/>
          </ac:spMkLst>
        </pc:spChg>
        <pc:spChg chg="del">
          <ac:chgData name="Salata Gianluca" userId="705ce8ec-e6af-4118-8b4e-5fa4803a0e34" providerId="ADAL" clId="{F0D260DA-3B70-44A3-9109-F3A07CC0BEC2}" dt="2021-09-05T13:18:53.456" v="158" actId="478"/>
          <ac:spMkLst>
            <pc:docMk/>
            <pc:sldMk cId="1667300002" sldId="264"/>
            <ac:spMk id="58" creationId="{C4B78216-829F-4CCE-9C0A-3DE4A7C85899}"/>
          </ac:spMkLst>
        </pc:spChg>
        <pc:spChg chg="del">
          <ac:chgData name="Salata Gianluca" userId="705ce8ec-e6af-4118-8b4e-5fa4803a0e34" providerId="ADAL" clId="{F0D260DA-3B70-44A3-9109-F3A07CC0BEC2}" dt="2021-09-05T13:18:50.896" v="157" actId="478"/>
          <ac:spMkLst>
            <pc:docMk/>
            <pc:sldMk cId="1667300002" sldId="264"/>
            <ac:spMk id="59" creationId="{A3998AAA-FA63-44C9-867D-968A1F78B17F}"/>
          </ac:spMkLst>
        </pc:spChg>
        <pc:grpChg chg="del">
          <ac:chgData name="Salata Gianluca" userId="705ce8ec-e6af-4118-8b4e-5fa4803a0e34" providerId="ADAL" clId="{F0D260DA-3B70-44A3-9109-F3A07CC0BEC2}" dt="2021-09-05T13:18:50.896" v="157" actId="478"/>
          <ac:grpSpMkLst>
            <pc:docMk/>
            <pc:sldMk cId="1667300002" sldId="264"/>
            <ac:grpSpMk id="49" creationId="{BE2ADDF2-96AF-4571-9FD6-84774BBB6C00}"/>
          </ac:grpSpMkLst>
        </pc:grpChg>
        <pc:picChg chg="mod">
          <ac:chgData name="Salata Gianluca" userId="705ce8ec-e6af-4118-8b4e-5fa4803a0e34" providerId="ADAL" clId="{F0D260DA-3B70-44A3-9109-F3A07CC0BEC2}" dt="2021-09-05T13:23:01.484" v="182" actId="1076"/>
          <ac:picMkLst>
            <pc:docMk/>
            <pc:sldMk cId="1667300002" sldId="264"/>
            <ac:picMk id="11" creationId="{60A0A988-CEAD-439A-BED3-0447488EDFA2}"/>
          </ac:picMkLst>
        </pc:picChg>
        <pc:picChg chg="add del mod">
          <ac:chgData name="Salata Gianluca" userId="705ce8ec-e6af-4118-8b4e-5fa4803a0e34" providerId="ADAL" clId="{F0D260DA-3B70-44A3-9109-F3A07CC0BEC2}" dt="2021-09-06T19:21:57.104" v="2587" actId="478"/>
          <ac:picMkLst>
            <pc:docMk/>
            <pc:sldMk cId="1667300002" sldId="264"/>
            <ac:picMk id="27" creationId="{EA696F39-8498-437D-A4DF-6ED9445B69E3}"/>
          </ac:picMkLst>
        </pc:picChg>
        <pc:picChg chg="del">
          <ac:chgData name="Salata Gianluca" userId="705ce8ec-e6af-4118-8b4e-5fa4803a0e34" providerId="ADAL" clId="{F0D260DA-3B70-44A3-9109-F3A07CC0BEC2}" dt="2021-09-05T13:18:50.896" v="157" actId="478"/>
          <ac:picMkLst>
            <pc:docMk/>
            <pc:sldMk cId="1667300002" sldId="264"/>
            <ac:picMk id="42" creationId="{69BBFF9D-3AA3-4B83-AB17-3ECE34BEC3E1}"/>
          </ac:picMkLst>
        </pc:picChg>
        <pc:inkChg chg="del">
          <ac:chgData name="Salata Gianluca" userId="705ce8ec-e6af-4118-8b4e-5fa4803a0e34" providerId="ADAL" clId="{F0D260DA-3B70-44A3-9109-F3A07CC0BEC2}" dt="2021-09-05T13:18:50.896" v="157" actId="478"/>
          <ac:inkMkLst>
            <pc:docMk/>
            <pc:sldMk cId="1667300002" sldId="264"/>
            <ac:inkMk id="45" creationId="{A011A66E-D323-41B0-9179-D6B81DA44610}"/>
          </ac:inkMkLst>
        </pc:inkChg>
        <pc:inkChg chg="del">
          <ac:chgData name="Salata Gianluca" userId="705ce8ec-e6af-4118-8b4e-5fa4803a0e34" providerId="ADAL" clId="{F0D260DA-3B70-44A3-9109-F3A07CC0BEC2}" dt="2021-09-05T13:18:50.896" v="157" actId="478"/>
          <ac:inkMkLst>
            <pc:docMk/>
            <pc:sldMk cId="1667300002" sldId="264"/>
            <ac:inkMk id="46" creationId="{EA9C711B-2E81-4478-93C0-F2EBE22F13AB}"/>
          </ac:inkMkLst>
        </pc:inkChg>
        <pc:inkChg chg="del">
          <ac:chgData name="Salata Gianluca" userId="705ce8ec-e6af-4118-8b4e-5fa4803a0e34" providerId="ADAL" clId="{F0D260DA-3B70-44A3-9109-F3A07CC0BEC2}" dt="2021-09-05T13:18:50.896" v="157" actId="478"/>
          <ac:inkMkLst>
            <pc:docMk/>
            <pc:sldMk cId="1667300002" sldId="264"/>
            <ac:inkMk id="52" creationId="{2BB7B60A-6E2B-4538-8537-B0FF61FFDA88}"/>
          </ac:inkMkLst>
        </pc:inkChg>
      </pc:sldChg>
      <pc:sldChg chg="addSp delSp modSp add mod ord">
        <pc:chgData name="Salata Gianluca" userId="705ce8ec-e6af-4118-8b4e-5fa4803a0e34" providerId="ADAL" clId="{F0D260DA-3B70-44A3-9109-F3A07CC0BEC2}" dt="2021-09-06T16:46:56.460" v="1862" actId="14100"/>
        <pc:sldMkLst>
          <pc:docMk/>
          <pc:sldMk cId="3801484194" sldId="265"/>
        </pc:sldMkLst>
        <pc:spChg chg="add mod">
          <ac:chgData name="Salata Gianluca" userId="705ce8ec-e6af-4118-8b4e-5fa4803a0e34" providerId="ADAL" clId="{F0D260DA-3B70-44A3-9109-F3A07CC0BEC2}" dt="2021-09-06T16:37:29.528" v="1708" actId="113"/>
          <ac:spMkLst>
            <pc:docMk/>
            <pc:sldMk cId="3801484194" sldId="265"/>
            <ac:spMk id="2" creationId="{0F9EE7A4-C13E-4FEF-8D2D-B9BF36024504}"/>
          </ac:spMkLst>
        </pc:spChg>
        <pc:spChg chg="add del mod">
          <ac:chgData name="Salata Gianluca" userId="705ce8ec-e6af-4118-8b4e-5fa4803a0e34" providerId="ADAL" clId="{F0D260DA-3B70-44A3-9109-F3A07CC0BEC2}" dt="2021-09-06T16:42:04.257" v="1756"/>
          <ac:spMkLst>
            <pc:docMk/>
            <pc:sldMk cId="3801484194" sldId="265"/>
            <ac:spMk id="15" creationId="{DEEBC9D1-3AF8-42F2-AD79-4B5FF40CAF4B}"/>
          </ac:spMkLst>
        </pc:spChg>
        <pc:spChg chg="add mod">
          <ac:chgData name="Salata Gianluca" userId="705ce8ec-e6af-4118-8b4e-5fa4803a0e34" providerId="ADAL" clId="{F0D260DA-3B70-44A3-9109-F3A07CC0BEC2}" dt="2021-09-06T16:42:48.238" v="1791" actId="1076"/>
          <ac:spMkLst>
            <pc:docMk/>
            <pc:sldMk cId="3801484194" sldId="265"/>
            <ac:spMk id="16" creationId="{C09181A8-1596-4B99-AEDC-4FDD28C77999}"/>
          </ac:spMkLst>
        </pc:spChg>
        <pc:spChg chg="add mod">
          <ac:chgData name="Salata Gianluca" userId="705ce8ec-e6af-4118-8b4e-5fa4803a0e34" providerId="ADAL" clId="{F0D260DA-3B70-44A3-9109-F3A07CC0BEC2}" dt="2021-09-06T16:43:50.062" v="1818" actId="1076"/>
          <ac:spMkLst>
            <pc:docMk/>
            <pc:sldMk cId="3801484194" sldId="265"/>
            <ac:spMk id="17" creationId="{04633782-BE11-4754-9761-F34EE2DE96D6}"/>
          </ac:spMkLst>
        </pc:spChg>
        <pc:spChg chg="add mod">
          <ac:chgData name="Salata Gianluca" userId="705ce8ec-e6af-4118-8b4e-5fa4803a0e34" providerId="ADAL" clId="{F0D260DA-3B70-44A3-9109-F3A07CC0BEC2}" dt="2021-09-06T16:46:56.460" v="1862" actId="14100"/>
          <ac:spMkLst>
            <pc:docMk/>
            <pc:sldMk cId="3801484194" sldId="265"/>
            <ac:spMk id="18" creationId="{0D1ACBFF-DF35-441C-8FEF-066759E21C9F}"/>
          </ac:spMkLst>
        </pc:spChg>
        <pc:spChg chg="mod">
          <ac:chgData name="Salata Gianluca" userId="705ce8ec-e6af-4118-8b4e-5fa4803a0e34" providerId="ADAL" clId="{F0D260DA-3B70-44A3-9109-F3A07CC0BEC2}" dt="2021-09-06T16:36:33.393" v="1649" actId="20577"/>
          <ac:spMkLst>
            <pc:docMk/>
            <pc:sldMk cId="3801484194" sldId="265"/>
            <ac:spMk id="39" creationId="{0844A776-4D0D-4623-919D-0CE9078A1BB8}"/>
          </ac:spMkLst>
        </pc:spChg>
        <pc:spChg chg="del">
          <ac:chgData name="Salata Gianluca" userId="705ce8ec-e6af-4118-8b4e-5fa4803a0e34" providerId="ADAL" clId="{F0D260DA-3B70-44A3-9109-F3A07CC0BEC2}" dt="2021-09-05T13:23:18.347" v="188" actId="478"/>
          <ac:spMkLst>
            <pc:docMk/>
            <pc:sldMk cId="3801484194" sldId="265"/>
            <ac:spMk id="41" creationId="{54393AAE-5354-482A-AA58-D664441370F8}"/>
          </ac:spMkLst>
        </pc:spChg>
        <pc:spChg chg="del">
          <ac:chgData name="Salata Gianluca" userId="705ce8ec-e6af-4118-8b4e-5fa4803a0e34" providerId="ADAL" clId="{F0D260DA-3B70-44A3-9109-F3A07CC0BEC2}" dt="2021-09-05T13:23:08.370" v="183" actId="478"/>
          <ac:spMkLst>
            <pc:docMk/>
            <pc:sldMk cId="3801484194" sldId="265"/>
            <ac:spMk id="43" creationId="{EACEF32C-C4F7-4DB8-B0FD-36E13D1EC8F4}"/>
          </ac:spMkLst>
        </pc:spChg>
        <pc:spChg chg="del">
          <ac:chgData name="Salata Gianluca" userId="705ce8ec-e6af-4118-8b4e-5fa4803a0e34" providerId="ADAL" clId="{F0D260DA-3B70-44A3-9109-F3A07CC0BEC2}" dt="2021-09-05T13:23:08.370" v="183" actId="478"/>
          <ac:spMkLst>
            <pc:docMk/>
            <pc:sldMk cId="3801484194" sldId="265"/>
            <ac:spMk id="44" creationId="{234D170F-5C8B-4092-A8A5-9442C740D26B}"/>
          </ac:spMkLst>
        </pc:spChg>
        <pc:spChg chg="del">
          <ac:chgData name="Salata Gianluca" userId="705ce8ec-e6af-4118-8b4e-5fa4803a0e34" providerId="ADAL" clId="{F0D260DA-3B70-44A3-9109-F3A07CC0BEC2}" dt="2021-09-05T13:23:08.370" v="183" actId="478"/>
          <ac:spMkLst>
            <pc:docMk/>
            <pc:sldMk cId="3801484194" sldId="265"/>
            <ac:spMk id="47" creationId="{25B5002E-4D8E-486C-A3B4-71F535303443}"/>
          </ac:spMkLst>
        </pc:spChg>
        <pc:spChg chg="del">
          <ac:chgData name="Salata Gianluca" userId="705ce8ec-e6af-4118-8b4e-5fa4803a0e34" providerId="ADAL" clId="{F0D260DA-3B70-44A3-9109-F3A07CC0BEC2}" dt="2021-09-05T13:23:08.370" v="183" actId="478"/>
          <ac:spMkLst>
            <pc:docMk/>
            <pc:sldMk cId="3801484194" sldId="265"/>
            <ac:spMk id="48" creationId="{3A32BA52-BA25-4A5C-9FCE-B55525375470}"/>
          </ac:spMkLst>
        </pc:spChg>
        <pc:spChg chg="del">
          <ac:chgData name="Salata Gianluca" userId="705ce8ec-e6af-4118-8b4e-5fa4803a0e34" providerId="ADAL" clId="{F0D260DA-3B70-44A3-9109-F3A07CC0BEC2}" dt="2021-09-05T13:23:08.370" v="183" actId="478"/>
          <ac:spMkLst>
            <pc:docMk/>
            <pc:sldMk cId="3801484194" sldId="265"/>
            <ac:spMk id="53" creationId="{4E266F05-1D8F-43CD-A91E-A66DEBE6F0C4}"/>
          </ac:spMkLst>
        </pc:spChg>
        <pc:spChg chg="del">
          <ac:chgData name="Salata Gianluca" userId="705ce8ec-e6af-4118-8b4e-5fa4803a0e34" providerId="ADAL" clId="{F0D260DA-3B70-44A3-9109-F3A07CC0BEC2}" dt="2021-09-05T13:23:08.370" v="183" actId="478"/>
          <ac:spMkLst>
            <pc:docMk/>
            <pc:sldMk cId="3801484194" sldId="265"/>
            <ac:spMk id="54" creationId="{65BFB980-E369-4EC4-A263-C4AFDB715A56}"/>
          </ac:spMkLst>
        </pc:spChg>
        <pc:spChg chg="del">
          <ac:chgData name="Salata Gianluca" userId="705ce8ec-e6af-4118-8b4e-5fa4803a0e34" providerId="ADAL" clId="{F0D260DA-3B70-44A3-9109-F3A07CC0BEC2}" dt="2021-09-05T13:23:08.370" v="183" actId="478"/>
          <ac:spMkLst>
            <pc:docMk/>
            <pc:sldMk cId="3801484194" sldId="265"/>
            <ac:spMk id="55" creationId="{41A717F1-0C7B-4310-B03E-0846298C4F1C}"/>
          </ac:spMkLst>
        </pc:spChg>
        <pc:spChg chg="del">
          <ac:chgData name="Salata Gianluca" userId="705ce8ec-e6af-4118-8b4e-5fa4803a0e34" providerId="ADAL" clId="{F0D260DA-3B70-44A3-9109-F3A07CC0BEC2}" dt="2021-09-05T13:23:11.413" v="185" actId="478"/>
          <ac:spMkLst>
            <pc:docMk/>
            <pc:sldMk cId="3801484194" sldId="265"/>
            <ac:spMk id="56" creationId="{7AFE95FE-F2BE-401E-8C54-A7A9EFAEB15D}"/>
          </ac:spMkLst>
        </pc:spChg>
        <pc:spChg chg="del">
          <ac:chgData name="Salata Gianluca" userId="705ce8ec-e6af-4118-8b4e-5fa4803a0e34" providerId="ADAL" clId="{F0D260DA-3B70-44A3-9109-F3A07CC0BEC2}" dt="2021-09-05T13:23:11.413" v="185" actId="478"/>
          <ac:spMkLst>
            <pc:docMk/>
            <pc:sldMk cId="3801484194" sldId="265"/>
            <ac:spMk id="57" creationId="{963949A5-7197-4057-B064-164CEB20A9FC}"/>
          </ac:spMkLst>
        </pc:spChg>
        <pc:spChg chg="del mod">
          <ac:chgData name="Salata Gianluca" userId="705ce8ec-e6af-4118-8b4e-5fa4803a0e34" providerId="ADAL" clId="{F0D260DA-3B70-44A3-9109-F3A07CC0BEC2}" dt="2021-09-05T13:23:11.413" v="185" actId="478"/>
          <ac:spMkLst>
            <pc:docMk/>
            <pc:sldMk cId="3801484194" sldId="265"/>
            <ac:spMk id="58" creationId="{C4B78216-829F-4CCE-9C0A-3DE4A7C85899}"/>
          </ac:spMkLst>
        </pc:spChg>
        <pc:spChg chg="del">
          <ac:chgData name="Salata Gianluca" userId="705ce8ec-e6af-4118-8b4e-5fa4803a0e34" providerId="ADAL" clId="{F0D260DA-3B70-44A3-9109-F3A07CC0BEC2}" dt="2021-09-05T13:23:08.370" v="183" actId="478"/>
          <ac:spMkLst>
            <pc:docMk/>
            <pc:sldMk cId="3801484194" sldId="265"/>
            <ac:spMk id="59" creationId="{A3998AAA-FA63-44C9-867D-968A1F78B17F}"/>
          </ac:spMkLst>
        </pc:spChg>
        <pc:grpChg chg="del">
          <ac:chgData name="Salata Gianluca" userId="705ce8ec-e6af-4118-8b4e-5fa4803a0e34" providerId="ADAL" clId="{F0D260DA-3B70-44A3-9109-F3A07CC0BEC2}" dt="2021-09-05T13:23:08.370" v="183" actId="478"/>
          <ac:grpSpMkLst>
            <pc:docMk/>
            <pc:sldMk cId="3801484194" sldId="265"/>
            <ac:grpSpMk id="49" creationId="{BE2ADDF2-96AF-4571-9FD6-84774BBB6C00}"/>
          </ac:grpSpMkLst>
        </pc:grpChg>
        <pc:picChg chg="add del mod modCrop">
          <ac:chgData name="Salata Gianluca" userId="705ce8ec-e6af-4118-8b4e-5fa4803a0e34" providerId="ADAL" clId="{F0D260DA-3B70-44A3-9109-F3A07CC0BEC2}" dt="2021-09-06T16:41:13.615" v="1741" actId="478"/>
          <ac:picMkLst>
            <pc:docMk/>
            <pc:sldMk cId="3801484194" sldId="265"/>
            <ac:picMk id="6" creationId="{53D9EDA8-C189-4678-BB2D-1F4B4E9F9D95}"/>
          </ac:picMkLst>
        </pc:picChg>
        <pc:picChg chg="add del mod">
          <ac:chgData name="Salata Gianluca" userId="705ce8ec-e6af-4118-8b4e-5fa4803a0e34" providerId="ADAL" clId="{F0D260DA-3B70-44A3-9109-F3A07CC0BEC2}" dt="2021-09-06T16:39:26.347" v="1729" actId="478"/>
          <ac:picMkLst>
            <pc:docMk/>
            <pc:sldMk cId="3801484194" sldId="265"/>
            <ac:picMk id="9" creationId="{B8400D5D-1C82-4344-B883-9A70F2D1538E}"/>
          </ac:picMkLst>
        </pc:picChg>
        <pc:picChg chg="mod">
          <ac:chgData name="Salata Gianluca" userId="705ce8ec-e6af-4118-8b4e-5fa4803a0e34" providerId="ADAL" clId="{F0D260DA-3B70-44A3-9109-F3A07CC0BEC2}" dt="2021-09-05T13:23:23.666" v="189" actId="1076"/>
          <ac:picMkLst>
            <pc:docMk/>
            <pc:sldMk cId="3801484194" sldId="265"/>
            <ac:picMk id="11" creationId="{60A0A988-CEAD-439A-BED3-0447488EDFA2}"/>
          </ac:picMkLst>
        </pc:picChg>
        <pc:picChg chg="add mod modCrop">
          <ac:chgData name="Salata Gianluca" userId="705ce8ec-e6af-4118-8b4e-5fa4803a0e34" providerId="ADAL" clId="{F0D260DA-3B70-44A3-9109-F3A07CC0BEC2}" dt="2021-09-06T16:41:59.703" v="1753" actId="1076"/>
          <ac:picMkLst>
            <pc:docMk/>
            <pc:sldMk cId="3801484194" sldId="265"/>
            <ac:picMk id="12" creationId="{3844641E-A7F4-4799-9D2F-5BD89B984F49}"/>
          </ac:picMkLst>
        </pc:picChg>
        <pc:picChg chg="add mod modCrop">
          <ac:chgData name="Salata Gianluca" userId="705ce8ec-e6af-4118-8b4e-5fa4803a0e34" providerId="ADAL" clId="{F0D260DA-3B70-44A3-9109-F3A07CC0BEC2}" dt="2021-09-06T16:44:29.810" v="1819" actId="14100"/>
          <ac:picMkLst>
            <pc:docMk/>
            <pc:sldMk cId="3801484194" sldId="265"/>
            <ac:picMk id="14" creationId="{AAC0D18B-FBD0-4C1C-82D0-595DB178C97F}"/>
          </ac:picMkLst>
        </pc:picChg>
        <pc:picChg chg="del">
          <ac:chgData name="Salata Gianluca" userId="705ce8ec-e6af-4118-8b4e-5fa4803a0e34" providerId="ADAL" clId="{F0D260DA-3B70-44A3-9109-F3A07CC0BEC2}" dt="2021-09-05T13:23:08.370" v="183" actId="478"/>
          <ac:picMkLst>
            <pc:docMk/>
            <pc:sldMk cId="3801484194" sldId="265"/>
            <ac:picMk id="42" creationId="{69BBFF9D-3AA3-4B83-AB17-3ECE34BEC3E1}"/>
          </ac:picMkLst>
        </pc:picChg>
        <pc:inkChg chg="del">
          <ac:chgData name="Salata Gianluca" userId="705ce8ec-e6af-4118-8b4e-5fa4803a0e34" providerId="ADAL" clId="{F0D260DA-3B70-44A3-9109-F3A07CC0BEC2}" dt="2021-09-05T13:23:08.370" v="183" actId="478"/>
          <ac:inkMkLst>
            <pc:docMk/>
            <pc:sldMk cId="3801484194" sldId="265"/>
            <ac:inkMk id="45" creationId="{A011A66E-D323-41B0-9179-D6B81DA44610}"/>
          </ac:inkMkLst>
        </pc:inkChg>
        <pc:inkChg chg="del">
          <ac:chgData name="Salata Gianluca" userId="705ce8ec-e6af-4118-8b4e-5fa4803a0e34" providerId="ADAL" clId="{F0D260DA-3B70-44A3-9109-F3A07CC0BEC2}" dt="2021-09-05T13:23:08.370" v="183" actId="478"/>
          <ac:inkMkLst>
            <pc:docMk/>
            <pc:sldMk cId="3801484194" sldId="265"/>
            <ac:inkMk id="46" creationId="{EA9C711B-2E81-4478-93C0-F2EBE22F13AB}"/>
          </ac:inkMkLst>
        </pc:inkChg>
        <pc:inkChg chg="del">
          <ac:chgData name="Salata Gianluca" userId="705ce8ec-e6af-4118-8b4e-5fa4803a0e34" providerId="ADAL" clId="{F0D260DA-3B70-44A3-9109-F3A07CC0BEC2}" dt="2021-09-05T13:23:08.370" v="183" actId="478"/>
          <ac:inkMkLst>
            <pc:docMk/>
            <pc:sldMk cId="3801484194" sldId="265"/>
            <ac:inkMk id="52" creationId="{2BB7B60A-6E2B-4538-8537-B0FF61FFDA88}"/>
          </ac:inkMkLst>
        </pc:inkChg>
      </pc:sldChg>
      <pc:sldChg chg="add setBg">
        <pc:chgData name="Salata Gianluca" userId="705ce8ec-e6af-4118-8b4e-5fa4803a0e34" providerId="ADAL" clId="{F0D260DA-3B70-44A3-9109-F3A07CC0BEC2}" dt="2021-09-06T19:24:40.737" v="2656"/>
        <pc:sldMkLst>
          <pc:docMk/>
          <pc:sldMk cId="3511852010" sldId="266"/>
        </pc:sldMkLst>
      </pc:sldChg>
      <pc:sldChg chg="addSp delSp modSp add mod modNotesTx">
        <pc:chgData name="Salata Gianluca" userId="705ce8ec-e6af-4118-8b4e-5fa4803a0e34" providerId="ADAL" clId="{F0D260DA-3B70-44A3-9109-F3A07CC0BEC2}" dt="2021-09-06T19:46:00.244" v="2725" actId="1076"/>
        <pc:sldMkLst>
          <pc:docMk/>
          <pc:sldMk cId="1633461957" sldId="267"/>
        </pc:sldMkLst>
        <pc:spChg chg="mod">
          <ac:chgData name="Salata Gianluca" userId="705ce8ec-e6af-4118-8b4e-5fa4803a0e34" providerId="ADAL" clId="{F0D260DA-3B70-44A3-9109-F3A07CC0BEC2}" dt="2021-09-06T15:25:15.124" v="957" actId="113"/>
          <ac:spMkLst>
            <pc:docMk/>
            <pc:sldMk cId="1633461957" sldId="267"/>
            <ac:spMk id="4" creationId="{D655E90F-76BC-4DE5-88EB-45DC9F178304}"/>
          </ac:spMkLst>
        </pc:spChg>
        <pc:spChg chg="add del mod">
          <ac:chgData name="Salata Gianluca" userId="705ce8ec-e6af-4118-8b4e-5fa4803a0e34" providerId="ADAL" clId="{F0D260DA-3B70-44A3-9109-F3A07CC0BEC2}" dt="2021-09-06T15:25:44.892" v="968"/>
          <ac:spMkLst>
            <pc:docMk/>
            <pc:sldMk cId="1633461957" sldId="267"/>
            <ac:spMk id="6" creationId="{0696DBE6-028A-40CD-AAF8-493CB901E355}"/>
          </ac:spMkLst>
        </pc:spChg>
        <pc:spChg chg="add del mod">
          <ac:chgData name="Salata Gianluca" userId="705ce8ec-e6af-4118-8b4e-5fa4803a0e34" providerId="ADAL" clId="{F0D260DA-3B70-44A3-9109-F3A07CC0BEC2}" dt="2021-09-06T15:30:51.248" v="971"/>
          <ac:spMkLst>
            <pc:docMk/>
            <pc:sldMk cId="1633461957" sldId="267"/>
            <ac:spMk id="7" creationId="{EC39AAA2-FAD9-4E7B-A7EC-2EE26B98FA80}"/>
          </ac:spMkLst>
        </pc:spChg>
        <pc:spChg chg="add mod">
          <ac:chgData name="Salata Gianluca" userId="705ce8ec-e6af-4118-8b4e-5fa4803a0e34" providerId="ADAL" clId="{F0D260DA-3B70-44A3-9109-F3A07CC0BEC2}" dt="2021-09-06T15:57:22.398" v="1215" actId="20577"/>
          <ac:spMkLst>
            <pc:docMk/>
            <pc:sldMk cId="1633461957" sldId="267"/>
            <ac:spMk id="9" creationId="{4CF3D52B-AB5E-4F2E-8894-AD773C66ECB4}"/>
          </ac:spMkLst>
        </pc:spChg>
        <pc:spChg chg="del mod">
          <ac:chgData name="Salata Gianluca" userId="705ce8ec-e6af-4118-8b4e-5fa4803a0e34" providerId="ADAL" clId="{F0D260DA-3B70-44A3-9109-F3A07CC0BEC2}" dt="2021-09-06T15:25:29.550" v="962" actId="478"/>
          <ac:spMkLst>
            <pc:docMk/>
            <pc:sldMk cId="1633461957" sldId="267"/>
            <ac:spMk id="15" creationId="{56F9EFF1-8197-4E6B-8919-974D349D97D9}"/>
          </ac:spMkLst>
        </pc:spChg>
        <pc:spChg chg="del">
          <ac:chgData name="Salata Gianluca" userId="705ce8ec-e6af-4118-8b4e-5fa4803a0e34" providerId="ADAL" clId="{F0D260DA-3B70-44A3-9109-F3A07CC0BEC2}" dt="2021-09-06T15:25:28.571" v="961" actId="478"/>
          <ac:spMkLst>
            <pc:docMk/>
            <pc:sldMk cId="1633461957" sldId="267"/>
            <ac:spMk id="16" creationId="{C61BD190-37BB-42CB-B59E-30659372F714}"/>
          </ac:spMkLst>
        </pc:spChg>
        <pc:spChg chg="del">
          <ac:chgData name="Salata Gianluca" userId="705ce8ec-e6af-4118-8b4e-5fa4803a0e34" providerId="ADAL" clId="{F0D260DA-3B70-44A3-9109-F3A07CC0BEC2}" dt="2021-09-06T15:25:32.040" v="965" actId="478"/>
          <ac:spMkLst>
            <pc:docMk/>
            <pc:sldMk cId="1633461957" sldId="267"/>
            <ac:spMk id="17" creationId="{509E3572-20DF-4C27-9AE4-268494748C7C}"/>
          </ac:spMkLst>
        </pc:spChg>
        <pc:spChg chg="add del">
          <ac:chgData name="Salata Gianluca" userId="705ce8ec-e6af-4118-8b4e-5fa4803a0e34" providerId="ADAL" clId="{F0D260DA-3B70-44A3-9109-F3A07CC0BEC2}" dt="2021-09-06T16:08:24.937" v="1231" actId="22"/>
          <ac:spMkLst>
            <pc:docMk/>
            <pc:sldMk cId="1633461957" sldId="267"/>
            <ac:spMk id="21" creationId="{44D37494-749A-40C7-BCBB-8E6C5296D0E8}"/>
          </ac:spMkLst>
        </pc:spChg>
        <pc:spChg chg="add del">
          <ac:chgData name="Salata Gianluca" userId="705ce8ec-e6af-4118-8b4e-5fa4803a0e34" providerId="ADAL" clId="{F0D260DA-3B70-44A3-9109-F3A07CC0BEC2}" dt="2021-09-06T16:08:29.904" v="1235" actId="22"/>
          <ac:spMkLst>
            <pc:docMk/>
            <pc:sldMk cId="1633461957" sldId="267"/>
            <ac:spMk id="23" creationId="{52B5A3FE-48EE-449C-9FE1-0025512B7ABD}"/>
          </ac:spMkLst>
        </pc:spChg>
        <pc:spChg chg="add del">
          <ac:chgData name="Salata Gianluca" userId="705ce8ec-e6af-4118-8b4e-5fa4803a0e34" providerId="ADAL" clId="{F0D260DA-3B70-44A3-9109-F3A07CC0BEC2}" dt="2021-09-06T16:08:31.717" v="1237" actId="22"/>
          <ac:spMkLst>
            <pc:docMk/>
            <pc:sldMk cId="1633461957" sldId="267"/>
            <ac:spMk id="25" creationId="{9C49EC4A-5D78-42AC-A825-4CE0318BEB34}"/>
          </ac:spMkLst>
        </pc:spChg>
        <pc:spChg chg="add del mod">
          <ac:chgData name="Salata Gianluca" userId="705ce8ec-e6af-4118-8b4e-5fa4803a0e34" providerId="ADAL" clId="{F0D260DA-3B70-44A3-9109-F3A07CC0BEC2}" dt="2021-09-06T16:10:57.281" v="1262" actId="478"/>
          <ac:spMkLst>
            <pc:docMk/>
            <pc:sldMk cId="1633461957" sldId="267"/>
            <ac:spMk id="29" creationId="{E03422A7-E562-4F36-A0CA-DD9046472522}"/>
          </ac:spMkLst>
        </pc:spChg>
        <pc:spChg chg="add mod">
          <ac:chgData name="Salata Gianluca" userId="705ce8ec-e6af-4118-8b4e-5fa4803a0e34" providerId="ADAL" clId="{F0D260DA-3B70-44A3-9109-F3A07CC0BEC2}" dt="2021-09-06T19:46:00.244" v="2725" actId="1076"/>
          <ac:spMkLst>
            <pc:docMk/>
            <pc:sldMk cId="1633461957" sldId="267"/>
            <ac:spMk id="30" creationId="{A8FB3F50-24BF-4775-85B2-F3B743A43E72}"/>
          </ac:spMkLst>
        </pc:spChg>
        <pc:spChg chg="add del">
          <ac:chgData name="Salata Gianluca" userId="705ce8ec-e6af-4118-8b4e-5fa4803a0e34" providerId="ADAL" clId="{F0D260DA-3B70-44A3-9109-F3A07CC0BEC2}" dt="2021-09-06T16:12:11.939" v="1415"/>
          <ac:spMkLst>
            <pc:docMk/>
            <pc:sldMk cId="1633461957" sldId="267"/>
            <ac:spMk id="31" creationId="{349D58F3-C957-448D-9F82-7EA7D3D85795}"/>
          </ac:spMkLst>
        </pc:spChg>
        <pc:spChg chg="add del">
          <ac:chgData name="Salata Gianluca" userId="705ce8ec-e6af-4118-8b4e-5fa4803a0e34" providerId="ADAL" clId="{F0D260DA-3B70-44A3-9109-F3A07CC0BEC2}" dt="2021-09-06T16:12:20.363" v="1418"/>
          <ac:spMkLst>
            <pc:docMk/>
            <pc:sldMk cId="1633461957" sldId="267"/>
            <ac:spMk id="32" creationId="{E6BBB9BC-59EB-4FD4-B5D8-DE534499CCF2}"/>
          </ac:spMkLst>
        </pc:spChg>
        <pc:spChg chg="add mod">
          <ac:chgData name="Salata Gianluca" userId="705ce8ec-e6af-4118-8b4e-5fa4803a0e34" providerId="ADAL" clId="{F0D260DA-3B70-44A3-9109-F3A07CC0BEC2}" dt="2021-09-06T16:49:05.650" v="1929" actId="1076"/>
          <ac:spMkLst>
            <pc:docMk/>
            <pc:sldMk cId="1633461957" sldId="267"/>
            <ac:spMk id="33" creationId="{AC88DD9A-2A09-4829-80C2-A1CFC6CF7970}"/>
          </ac:spMkLst>
        </pc:spChg>
        <pc:spChg chg="del mod">
          <ac:chgData name="Salata Gianluca" userId="705ce8ec-e6af-4118-8b4e-5fa4803a0e34" providerId="ADAL" clId="{F0D260DA-3B70-44A3-9109-F3A07CC0BEC2}" dt="2021-09-06T15:25:30.732" v="964" actId="478"/>
          <ac:spMkLst>
            <pc:docMk/>
            <pc:sldMk cId="1633461957" sldId="267"/>
            <ac:spMk id="40" creationId="{37E1FDF0-7931-47CD-8972-D061A2B82104}"/>
          </ac:spMkLst>
        </pc:spChg>
        <pc:picChg chg="del">
          <ac:chgData name="Salata Gianluca" userId="705ce8ec-e6af-4118-8b4e-5fa4803a0e34" providerId="ADAL" clId="{F0D260DA-3B70-44A3-9109-F3A07CC0BEC2}" dt="2021-09-06T15:25:22.271" v="959" actId="478"/>
          <ac:picMkLst>
            <pc:docMk/>
            <pc:sldMk cId="1633461957" sldId="267"/>
            <ac:picMk id="12" creationId="{47D7DCA0-F615-4AEA-84D9-1ABF20ED2F56}"/>
          </ac:picMkLst>
        </pc:picChg>
        <pc:picChg chg="add mod">
          <ac:chgData name="Salata Gianluca" userId="705ce8ec-e6af-4118-8b4e-5fa4803a0e34" providerId="ADAL" clId="{F0D260DA-3B70-44A3-9109-F3A07CC0BEC2}" dt="2021-09-06T16:04:46.759" v="1226" actId="1076"/>
          <ac:picMkLst>
            <pc:docMk/>
            <pc:sldMk cId="1633461957" sldId="267"/>
            <ac:picMk id="13" creationId="{B38EEF74-0128-47EE-806D-5AB4FB48A468}"/>
          </ac:picMkLst>
        </pc:picChg>
        <pc:picChg chg="del">
          <ac:chgData name="Salata Gianluca" userId="705ce8ec-e6af-4118-8b4e-5fa4803a0e34" providerId="ADAL" clId="{F0D260DA-3B70-44A3-9109-F3A07CC0BEC2}" dt="2021-09-06T15:25:21.572" v="958" actId="478"/>
          <ac:picMkLst>
            <pc:docMk/>
            <pc:sldMk cId="1633461957" sldId="267"/>
            <ac:picMk id="14" creationId="{BFF57565-FB60-48F8-9190-6F9CD06C9E39}"/>
          </ac:picMkLst>
        </pc:picChg>
        <pc:picChg chg="add del">
          <ac:chgData name="Salata Gianluca" userId="705ce8ec-e6af-4118-8b4e-5fa4803a0e34" providerId="ADAL" clId="{F0D260DA-3B70-44A3-9109-F3A07CC0BEC2}" dt="2021-09-06T16:08:36.228" v="1239" actId="22"/>
          <ac:picMkLst>
            <pc:docMk/>
            <pc:sldMk cId="1633461957" sldId="267"/>
            <ac:picMk id="24" creationId="{43DA1938-7D64-4D95-9145-948E9ACF20C3}"/>
          </ac:picMkLst>
        </pc:picChg>
        <pc:picChg chg="add mod">
          <ac:chgData name="Salata Gianluca" userId="705ce8ec-e6af-4118-8b4e-5fa4803a0e34" providerId="ADAL" clId="{F0D260DA-3B70-44A3-9109-F3A07CC0BEC2}" dt="2021-09-06T19:45:56.287" v="2724" actId="1076"/>
          <ac:picMkLst>
            <pc:docMk/>
            <pc:sldMk cId="1633461957" sldId="267"/>
            <ac:picMk id="28" creationId="{FD1C51AE-568E-4925-AD54-33F27D50CD93}"/>
          </ac:picMkLst>
        </pc:picChg>
        <pc:picChg chg="add mod">
          <ac:chgData name="Salata Gianluca" userId="705ce8ec-e6af-4118-8b4e-5fa4803a0e34" providerId="ADAL" clId="{F0D260DA-3B70-44A3-9109-F3A07CC0BEC2}" dt="2021-09-06T16:49:01.060" v="1927" actId="1076"/>
          <ac:picMkLst>
            <pc:docMk/>
            <pc:sldMk cId="1633461957" sldId="267"/>
            <ac:picMk id="35" creationId="{03E7B5A4-A50D-4319-9A18-ED38FB0097B3}"/>
          </ac:picMkLst>
        </pc:picChg>
      </pc:sldChg>
      <pc:sldChg chg="addSp delSp modSp add mod">
        <pc:chgData name="Salata Gianluca" userId="705ce8ec-e6af-4118-8b4e-5fa4803a0e34" providerId="ADAL" clId="{F0D260DA-3B70-44A3-9109-F3A07CC0BEC2}" dt="2021-09-06T16:22:32.228" v="1627" actId="20577"/>
        <pc:sldMkLst>
          <pc:docMk/>
          <pc:sldMk cId="2408309157" sldId="268"/>
        </pc:sldMkLst>
        <pc:spChg chg="del mod">
          <ac:chgData name="Salata Gianluca" userId="705ce8ec-e6af-4118-8b4e-5fa4803a0e34" providerId="ADAL" clId="{F0D260DA-3B70-44A3-9109-F3A07CC0BEC2}" dt="2021-09-06T16:13:23.742" v="1459" actId="478"/>
          <ac:spMkLst>
            <pc:docMk/>
            <pc:sldMk cId="2408309157" sldId="268"/>
            <ac:spMk id="4" creationId="{D655E90F-76BC-4DE5-88EB-45DC9F178304}"/>
          </ac:spMkLst>
        </pc:spChg>
        <pc:spChg chg="del mod">
          <ac:chgData name="Salata Gianluca" userId="705ce8ec-e6af-4118-8b4e-5fa4803a0e34" providerId="ADAL" clId="{F0D260DA-3B70-44A3-9109-F3A07CC0BEC2}" dt="2021-09-06T16:13:18.079" v="1455" actId="478"/>
          <ac:spMkLst>
            <pc:docMk/>
            <pc:sldMk cId="2408309157" sldId="268"/>
            <ac:spMk id="9" creationId="{4CF3D52B-AB5E-4F2E-8894-AD773C66ECB4}"/>
          </ac:spMkLst>
        </pc:spChg>
        <pc:spChg chg="del">
          <ac:chgData name="Salata Gianluca" userId="705ce8ec-e6af-4118-8b4e-5fa4803a0e34" providerId="ADAL" clId="{F0D260DA-3B70-44A3-9109-F3A07CC0BEC2}" dt="2021-09-06T16:13:20.397" v="1456" actId="478"/>
          <ac:spMkLst>
            <pc:docMk/>
            <pc:sldMk cId="2408309157" sldId="268"/>
            <ac:spMk id="30" creationId="{A8FB3F50-24BF-4775-85B2-F3B743A43E72}"/>
          </ac:spMkLst>
        </pc:spChg>
        <pc:graphicFrameChg chg="add mod modGraphic">
          <ac:chgData name="Salata Gianluca" userId="705ce8ec-e6af-4118-8b4e-5fa4803a0e34" providerId="ADAL" clId="{F0D260DA-3B70-44A3-9109-F3A07CC0BEC2}" dt="2021-09-06T16:22:32.228" v="1627" actId="20577"/>
          <ac:graphicFrameMkLst>
            <pc:docMk/>
            <pc:sldMk cId="2408309157" sldId="268"/>
            <ac:graphicFrameMk id="6" creationId="{60166309-BDE3-45F0-96D2-0461290615B2}"/>
          </ac:graphicFrameMkLst>
        </pc:graphicFrameChg>
        <pc:picChg chg="del">
          <ac:chgData name="Salata Gianluca" userId="705ce8ec-e6af-4118-8b4e-5fa4803a0e34" providerId="ADAL" clId="{F0D260DA-3B70-44A3-9109-F3A07CC0BEC2}" dt="2021-09-06T16:13:13.364" v="1452" actId="478"/>
          <ac:picMkLst>
            <pc:docMk/>
            <pc:sldMk cId="2408309157" sldId="268"/>
            <ac:picMk id="13" creationId="{B38EEF74-0128-47EE-806D-5AB4FB48A468}"/>
          </ac:picMkLst>
        </pc:picChg>
        <pc:picChg chg="del mod">
          <ac:chgData name="Salata Gianluca" userId="705ce8ec-e6af-4118-8b4e-5fa4803a0e34" providerId="ADAL" clId="{F0D260DA-3B70-44A3-9109-F3A07CC0BEC2}" dt="2021-09-06T16:13:21.583" v="1458" actId="478"/>
          <ac:picMkLst>
            <pc:docMk/>
            <pc:sldMk cId="2408309157" sldId="268"/>
            <ac:picMk id="28" creationId="{FD1C51AE-568E-4925-AD54-33F27D50CD93}"/>
          </ac:picMkLst>
        </pc:picChg>
      </pc:sldChg>
      <pc:sldChg chg="addSp delSp modSp add mod setBg setClrOvrMap">
        <pc:chgData name="Salata Gianluca" userId="705ce8ec-e6af-4118-8b4e-5fa4803a0e34" providerId="ADAL" clId="{F0D260DA-3B70-44A3-9109-F3A07CC0BEC2}" dt="2021-09-06T19:30:03.916" v="2723" actId="478"/>
        <pc:sldMkLst>
          <pc:docMk/>
          <pc:sldMk cId="682729943" sldId="269"/>
        </pc:sldMkLst>
        <pc:spChg chg="add del">
          <ac:chgData name="Salata Gianluca" userId="705ce8ec-e6af-4118-8b4e-5fa4803a0e34" providerId="ADAL" clId="{F0D260DA-3B70-44A3-9109-F3A07CC0BEC2}" dt="2021-09-06T19:23:19.741" v="2651" actId="478"/>
          <ac:spMkLst>
            <pc:docMk/>
            <pc:sldMk cId="682729943" sldId="269"/>
            <ac:spMk id="2" creationId="{143022F6-2735-4C24-AAD8-8ED586ED9EEB}"/>
          </ac:spMkLst>
        </pc:spChg>
        <pc:spChg chg="mod">
          <ac:chgData name="Salata Gianluca" userId="705ce8ec-e6af-4118-8b4e-5fa4803a0e34" providerId="ADAL" clId="{F0D260DA-3B70-44A3-9109-F3A07CC0BEC2}" dt="2021-09-06T19:27:03.171" v="2706" actId="26606"/>
          <ac:spMkLst>
            <pc:docMk/>
            <pc:sldMk cId="682729943" sldId="269"/>
            <ac:spMk id="3" creationId="{273A5692-4F77-41F5-A329-0627B8D64C42}"/>
          </ac:spMkLst>
        </pc:spChg>
        <pc:spChg chg="mod ord">
          <ac:chgData name="Salata Gianluca" userId="705ce8ec-e6af-4118-8b4e-5fa4803a0e34" providerId="ADAL" clId="{F0D260DA-3B70-44A3-9109-F3A07CC0BEC2}" dt="2021-09-06T19:27:03.171" v="2706" actId="26606"/>
          <ac:spMkLst>
            <pc:docMk/>
            <pc:sldMk cId="682729943" sldId="269"/>
            <ac:spMk id="5" creationId="{E04433DC-1B0B-416E-986B-CFA833FE388B}"/>
          </ac:spMkLst>
        </pc:spChg>
        <pc:spChg chg="add del mod">
          <ac:chgData name="Salata Gianluca" userId="705ce8ec-e6af-4118-8b4e-5fa4803a0e34" providerId="ADAL" clId="{F0D260DA-3B70-44A3-9109-F3A07CC0BEC2}" dt="2021-09-06T19:22:56.505" v="2640" actId="478"/>
          <ac:spMkLst>
            <pc:docMk/>
            <pc:sldMk cId="682729943" sldId="269"/>
            <ac:spMk id="6" creationId="{6F426582-0BB9-41DA-9883-05932889F5AC}"/>
          </ac:spMkLst>
        </pc:spChg>
        <pc:spChg chg="add del mod">
          <ac:chgData name="Salata Gianluca" userId="705ce8ec-e6af-4118-8b4e-5fa4803a0e34" providerId="ADAL" clId="{F0D260DA-3B70-44A3-9109-F3A07CC0BEC2}" dt="2021-09-06T19:23:14.133" v="2649" actId="478"/>
          <ac:spMkLst>
            <pc:docMk/>
            <pc:sldMk cId="682729943" sldId="269"/>
            <ac:spMk id="8" creationId="{93C3AC72-410B-4084-A896-48032784CDA6}"/>
          </ac:spMkLst>
        </pc:spChg>
        <pc:spChg chg="add del mod">
          <ac:chgData name="Salata Gianluca" userId="705ce8ec-e6af-4118-8b4e-5fa4803a0e34" providerId="ADAL" clId="{F0D260DA-3B70-44A3-9109-F3A07CC0BEC2}" dt="2021-09-06T19:23:25.334" v="2654" actId="478"/>
          <ac:spMkLst>
            <pc:docMk/>
            <pc:sldMk cId="682729943" sldId="269"/>
            <ac:spMk id="9" creationId="{677DD171-4ADD-4621-A122-30EF8EFD92D4}"/>
          </ac:spMkLst>
        </pc:spChg>
        <pc:spChg chg="add mod ord">
          <ac:chgData name="Salata Gianluca" userId="705ce8ec-e6af-4118-8b4e-5fa4803a0e34" providerId="ADAL" clId="{F0D260DA-3B70-44A3-9109-F3A07CC0BEC2}" dt="2021-09-06T19:27:03.171" v="2706" actId="26606"/>
          <ac:spMkLst>
            <pc:docMk/>
            <pc:sldMk cId="682729943" sldId="269"/>
            <ac:spMk id="10" creationId="{119418CA-796D-414D-B5DE-CAFB4485070B}"/>
          </ac:spMkLst>
        </pc:spChg>
        <pc:spChg chg="add del">
          <ac:chgData name="Salata Gianluca" userId="705ce8ec-e6af-4118-8b4e-5fa4803a0e34" providerId="ADAL" clId="{F0D260DA-3B70-44A3-9109-F3A07CC0BEC2}" dt="2021-09-06T19:26:55.968" v="2700" actId="26606"/>
          <ac:spMkLst>
            <pc:docMk/>
            <pc:sldMk cId="682729943" sldId="269"/>
            <ac:spMk id="20" creationId="{5A55B759-31A7-423C-9BC2-A8BC09FE98B9}"/>
          </ac:spMkLst>
        </pc:spChg>
        <pc:spChg chg="add del">
          <ac:chgData name="Salata Gianluca" userId="705ce8ec-e6af-4118-8b4e-5fa4803a0e34" providerId="ADAL" clId="{F0D260DA-3B70-44A3-9109-F3A07CC0BEC2}" dt="2021-09-06T19:26:55.968" v="2700" actId="26606"/>
          <ac:spMkLst>
            <pc:docMk/>
            <pc:sldMk cId="682729943" sldId="269"/>
            <ac:spMk id="21" creationId="{0DE6A193-4755-479A-BC6F-A7EBCA73BE1A}"/>
          </ac:spMkLst>
        </pc:spChg>
        <pc:spChg chg="add del">
          <ac:chgData name="Salata Gianluca" userId="705ce8ec-e6af-4118-8b4e-5fa4803a0e34" providerId="ADAL" clId="{F0D260DA-3B70-44A3-9109-F3A07CC0BEC2}" dt="2021-09-06T19:26:55.968" v="2700" actId="26606"/>
          <ac:spMkLst>
            <pc:docMk/>
            <pc:sldMk cId="682729943" sldId="269"/>
            <ac:spMk id="22" creationId="{617D17FB-975C-487E-8519-38E547609E33}"/>
          </ac:spMkLst>
        </pc:spChg>
        <pc:spChg chg="add del">
          <ac:chgData name="Salata Gianluca" userId="705ce8ec-e6af-4118-8b4e-5fa4803a0e34" providerId="ADAL" clId="{F0D260DA-3B70-44A3-9109-F3A07CC0BEC2}" dt="2021-09-06T19:23:18.514" v="2650" actId="478"/>
          <ac:spMkLst>
            <pc:docMk/>
            <pc:sldMk cId="682729943" sldId="269"/>
            <ac:spMk id="26" creationId="{50124B13-A045-4A2B-98EA-CF86EC12EF89}"/>
          </ac:spMkLst>
        </pc:spChg>
        <pc:spChg chg="add del">
          <ac:chgData name="Salata Gianluca" userId="705ce8ec-e6af-4118-8b4e-5fa4803a0e34" providerId="ADAL" clId="{F0D260DA-3B70-44A3-9109-F3A07CC0BEC2}" dt="2021-09-06T19:23:23.029" v="2653" actId="478"/>
          <ac:spMkLst>
            <pc:docMk/>
            <pc:sldMk cId="682729943" sldId="269"/>
            <ac:spMk id="28" creationId="{041BB819-AC8A-423C-8769-4A93253CFBFF}"/>
          </ac:spMkLst>
        </pc:spChg>
        <pc:spChg chg="add del mod">
          <ac:chgData name="Salata Gianluca" userId="705ce8ec-e6af-4118-8b4e-5fa4803a0e34" providerId="ADAL" clId="{F0D260DA-3B70-44A3-9109-F3A07CC0BEC2}" dt="2021-09-06T19:23:20.942" v="2652" actId="478"/>
          <ac:spMkLst>
            <pc:docMk/>
            <pc:sldMk cId="682729943" sldId="269"/>
            <ac:spMk id="39" creationId="{0844A776-4D0D-4623-919D-0CE9078A1BB8}"/>
          </ac:spMkLst>
        </pc:spChg>
        <pc:spChg chg="add del">
          <ac:chgData name="Salata Gianluca" userId="705ce8ec-e6af-4118-8b4e-5fa4803a0e34" providerId="ADAL" clId="{F0D260DA-3B70-44A3-9109-F3A07CC0BEC2}" dt="2021-09-06T19:26:56.635" v="2702" actId="26606"/>
          <ac:spMkLst>
            <pc:docMk/>
            <pc:sldMk cId="682729943" sldId="269"/>
            <ac:spMk id="43" creationId="{7316481C-0A49-4796-812B-0D64F063B720}"/>
          </ac:spMkLst>
        </pc:spChg>
        <pc:spChg chg="add del">
          <ac:chgData name="Salata Gianluca" userId="705ce8ec-e6af-4118-8b4e-5fa4803a0e34" providerId="ADAL" clId="{F0D260DA-3B70-44A3-9109-F3A07CC0BEC2}" dt="2021-09-06T19:26:56.635" v="2702" actId="26606"/>
          <ac:spMkLst>
            <pc:docMk/>
            <pc:sldMk cId="682729943" sldId="269"/>
            <ac:spMk id="44" creationId="{D9F5512A-48E1-4C07-B75E-3CCC517B6804}"/>
          </ac:spMkLst>
        </pc:spChg>
        <pc:spChg chg="add del">
          <ac:chgData name="Salata Gianluca" userId="705ce8ec-e6af-4118-8b4e-5fa4803a0e34" providerId="ADAL" clId="{F0D260DA-3B70-44A3-9109-F3A07CC0BEC2}" dt="2021-09-06T19:26:56.635" v="2702" actId="26606"/>
          <ac:spMkLst>
            <pc:docMk/>
            <pc:sldMk cId="682729943" sldId="269"/>
            <ac:spMk id="45" creationId="{A5271697-90F1-4A23-8EF2-0179F2EAFACB}"/>
          </ac:spMkLst>
        </pc:spChg>
        <pc:spChg chg="add del">
          <ac:chgData name="Salata Gianluca" userId="705ce8ec-e6af-4118-8b4e-5fa4803a0e34" providerId="ADAL" clId="{F0D260DA-3B70-44A3-9109-F3A07CC0BEC2}" dt="2021-09-06T19:26:58.577" v="2704" actId="26606"/>
          <ac:spMkLst>
            <pc:docMk/>
            <pc:sldMk cId="682729943" sldId="269"/>
            <ac:spMk id="51" creationId="{0DE6A193-4755-479A-BC6F-A7EBCA73BE1A}"/>
          </ac:spMkLst>
        </pc:spChg>
        <pc:spChg chg="add del">
          <ac:chgData name="Salata Gianluca" userId="705ce8ec-e6af-4118-8b4e-5fa4803a0e34" providerId="ADAL" clId="{F0D260DA-3B70-44A3-9109-F3A07CC0BEC2}" dt="2021-09-06T19:26:58.577" v="2704" actId="26606"/>
          <ac:spMkLst>
            <pc:docMk/>
            <pc:sldMk cId="682729943" sldId="269"/>
            <ac:spMk id="52" creationId="{5A55B759-31A7-423C-9BC2-A8BC09FE98B9}"/>
          </ac:spMkLst>
        </pc:spChg>
        <pc:spChg chg="add del">
          <ac:chgData name="Salata Gianluca" userId="705ce8ec-e6af-4118-8b4e-5fa4803a0e34" providerId="ADAL" clId="{F0D260DA-3B70-44A3-9109-F3A07CC0BEC2}" dt="2021-09-06T19:26:58.577" v="2704" actId="26606"/>
          <ac:spMkLst>
            <pc:docMk/>
            <pc:sldMk cId="682729943" sldId="269"/>
            <ac:spMk id="53" creationId="{617D17FB-975C-487E-8519-38E547609E33}"/>
          </ac:spMkLst>
        </pc:spChg>
        <pc:spChg chg="add del">
          <ac:chgData name="Salata Gianluca" userId="705ce8ec-e6af-4118-8b4e-5fa4803a0e34" providerId="ADAL" clId="{F0D260DA-3B70-44A3-9109-F3A07CC0BEC2}" dt="2021-09-06T19:27:03.171" v="2706" actId="26606"/>
          <ac:spMkLst>
            <pc:docMk/>
            <pc:sldMk cId="682729943" sldId="269"/>
            <ac:spMk id="55" creationId="{823AC064-BC96-4F32-8AE1-B2FD38754823}"/>
          </ac:spMkLst>
        </pc:spChg>
        <pc:grpChg chg="add del">
          <ac:chgData name="Salata Gianluca" userId="705ce8ec-e6af-4118-8b4e-5fa4803a0e34" providerId="ADAL" clId="{F0D260DA-3B70-44A3-9109-F3A07CC0BEC2}" dt="2021-09-06T19:26:56.635" v="2702" actId="26606"/>
          <ac:grpSpMkLst>
            <pc:docMk/>
            <pc:sldMk cId="682729943" sldId="269"/>
            <ac:grpSpMk id="46" creationId="{0924561D-756D-410B-973A-E68C2552C20C}"/>
          </ac:grpSpMkLst>
        </pc:grpChg>
        <pc:picChg chg="mod">
          <ac:chgData name="Salata Gianluca" userId="705ce8ec-e6af-4118-8b4e-5fa4803a0e34" providerId="ADAL" clId="{F0D260DA-3B70-44A3-9109-F3A07CC0BEC2}" dt="2021-09-06T19:27:03.171" v="2706" actId="26606"/>
          <ac:picMkLst>
            <pc:docMk/>
            <pc:sldMk cId="682729943" sldId="269"/>
            <ac:picMk id="11" creationId="{60A0A988-CEAD-439A-BED3-0447488EDFA2}"/>
          </ac:picMkLst>
        </pc:picChg>
        <pc:picChg chg="add del mod ord">
          <ac:chgData name="Salata Gianluca" userId="705ce8ec-e6af-4118-8b4e-5fa4803a0e34" providerId="ADAL" clId="{F0D260DA-3B70-44A3-9109-F3A07CC0BEC2}" dt="2021-09-06T19:28:06.293" v="2707" actId="478"/>
          <ac:picMkLst>
            <pc:docMk/>
            <pc:sldMk cId="682729943" sldId="269"/>
            <ac:picMk id="13" creationId="{DCC39A87-D337-4856-9794-5A3991582921}"/>
          </ac:picMkLst>
        </pc:picChg>
        <pc:picChg chg="add del mod ord">
          <ac:chgData name="Salata Gianluca" userId="705ce8ec-e6af-4118-8b4e-5fa4803a0e34" providerId="ADAL" clId="{F0D260DA-3B70-44A3-9109-F3A07CC0BEC2}" dt="2021-09-06T19:29:07.986" v="2717" actId="478"/>
          <ac:picMkLst>
            <pc:docMk/>
            <pc:sldMk cId="682729943" sldId="269"/>
            <ac:picMk id="15" creationId="{88B90AB6-394C-4418-9A91-BB0910E0987F}"/>
          </ac:picMkLst>
        </pc:picChg>
        <pc:picChg chg="add del mod ord">
          <ac:chgData name="Salata Gianluca" userId="705ce8ec-e6af-4118-8b4e-5fa4803a0e34" providerId="ADAL" clId="{F0D260DA-3B70-44A3-9109-F3A07CC0BEC2}" dt="2021-09-06T19:30:03.916" v="2723" actId="478"/>
          <ac:picMkLst>
            <pc:docMk/>
            <pc:sldMk cId="682729943" sldId="269"/>
            <ac:picMk id="17" creationId="{03EBCCDF-E4CB-47D5-AF6F-00E92E03E116}"/>
          </ac:picMkLst>
        </pc:picChg>
        <pc:cxnChg chg="add del">
          <ac:chgData name="Salata Gianluca" userId="705ce8ec-e6af-4118-8b4e-5fa4803a0e34" providerId="ADAL" clId="{F0D260DA-3B70-44A3-9109-F3A07CC0BEC2}" dt="2021-09-06T19:26:55.171" v="2698" actId="26606"/>
          <ac:cxnSpMkLst>
            <pc:docMk/>
            <pc:sldMk cId="682729943" sldId="269"/>
            <ac:cxnSpMk id="18" creationId="{3D83F26F-C55B-4A92-9AFF-4894D14E27C5}"/>
          </ac:cxnSpMkLst>
        </pc:cxnChg>
        <pc:cxnChg chg="add del">
          <ac:chgData name="Salata Gianluca" userId="705ce8ec-e6af-4118-8b4e-5fa4803a0e34" providerId="ADAL" clId="{F0D260DA-3B70-44A3-9109-F3A07CC0BEC2}" dt="2021-09-06T19:27:03.171" v="2706" actId="26606"/>
          <ac:cxnSpMkLst>
            <pc:docMk/>
            <pc:sldMk cId="682729943" sldId="269"/>
            <ac:cxnSpMk id="56" creationId="{7E7C77BC-7138-40B1-A15B-20F57A494629}"/>
          </ac:cxnSpMkLst>
        </pc:cxnChg>
        <pc:cxnChg chg="add del">
          <ac:chgData name="Salata Gianluca" userId="705ce8ec-e6af-4118-8b4e-5fa4803a0e34" providerId="ADAL" clId="{F0D260DA-3B70-44A3-9109-F3A07CC0BEC2}" dt="2021-09-06T19:27:03.171" v="2706" actId="26606"/>
          <ac:cxnSpMkLst>
            <pc:docMk/>
            <pc:sldMk cId="682729943" sldId="269"/>
            <ac:cxnSpMk id="57" creationId="{DB146403-F3D6-484B-B2ED-97F9565D0370}"/>
          </ac:cxnSpMkLst>
        </pc:cxnChg>
      </pc:sldChg>
      <pc:sldMasterChg chg="add del addSldLayout delSldLayout">
        <pc:chgData name="Salata Gianluca" userId="705ce8ec-e6af-4118-8b4e-5fa4803a0e34" providerId="ADAL" clId="{F0D260DA-3B70-44A3-9109-F3A07CC0BEC2}" dt="2021-09-05T13:20:07.517" v="168" actId="27028"/>
        <pc:sldMasterMkLst>
          <pc:docMk/>
          <pc:sldMasterMk cId="1025947034" sldId="2147483648"/>
        </pc:sldMasterMkLst>
        <pc:sldLayoutChg chg="add del">
          <pc:chgData name="Salata Gianluca" userId="705ce8ec-e6af-4118-8b4e-5fa4803a0e34" providerId="ADAL" clId="{F0D260DA-3B70-44A3-9109-F3A07CC0BEC2}" dt="2021-09-05T13:14:53.492" v="115" actId="47"/>
          <pc:sldLayoutMkLst>
            <pc:docMk/>
            <pc:sldMasterMk cId="1025947034" sldId="2147483648"/>
            <pc:sldLayoutMk cId="2108912253" sldId="2147483655"/>
          </pc:sldLayoutMkLst>
        </pc:sldLayoutChg>
        <pc:sldLayoutChg chg="add">
          <pc:chgData name="Salata Gianluca" userId="705ce8ec-e6af-4118-8b4e-5fa4803a0e34" providerId="ADAL" clId="{F0D260DA-3B70-44A3-9109-F3A07CC0BEC2}" dt="2021-09-05T13:20:07.517" v="168" actId="27028"/>
          <pc:sldLayoutMkLst>
            <pc:docMk/>
            <pc:sldMasterMk cId="1025947034" sldId="2147483648"/>
            <pc:sldLayoutMk cId="2670052349" sldId="2147483661"/>
          </pc:sldLayoutMkLst>
        </pc:sldLayoutChg>
      </pc:sldMasterChg>
      <pc:sldMasterChg chg="replId modSldLayout">
        <pc:chgData name="Salata Gianluca" userId="705ce8ec-e6af-4118-8b4e-5fa4803a0e34" providerId="ADAL" clId="{F0D260DA-3B70-44A3-9109-F3A07CC0BEC2}" dt="2021-09-05T13:20:07.517" v="168" actId="27028"/>
        <pc:sldMasterMkLst>
          <pc:docMk/>
          <pc:sldMasterMk cId="883840075" sldId="2147483660"/>
        </pc:sldMasterMkLst>
        <pc:sldLayoutChg chg="replId">
          <pc:chgData name="Salata Gianluca" userId="705ce8ec-e6af-4118-8b4e-5fa4803a0e34" providerId="ADAL" clId="{F0D260DA-3B70-44A3-9109-F3A07CC0BEC2}" dt="2021-09-05T13:20:07.517" v="168" actId="27028"/>
          <pc:sldLayoutMkLst>
            <pc:docMk/>
            <pc:sldMasterMk cId="883840075" sldId="2147483660"/>
            <pc:sldLayoutMk cId="3231241188" sldId="2147483662"/>
          </pc:sldLayoutMkLst>
        </pc:sldLayoutChg>
      </pc:sldMasterChg>
    </pc:docChg>
  </pc:docChgLst>
</pc:chgInfo>
</file>

<file path=ppt/media/image1.png>
</file>

<file path=ppt/media/image10.svg>
</file>

<file path=ppt/media/image11.png>
</file>

<file path=ppt/media/image12.png>
</file>

<file path=ppt/media/image13.jpeg>
</file>

<file path=ppt/media/image14.jpeg>
</file>

<file path=ppt/media/image15.jpe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B4D5B8-66C2-4E73-B390-D35CE6A3E850}" type="datetimeFigureOut">
              <a:rPr lang="en-GB" smtClean="0"/>
              <a:t>08/09/2021</a:t>
            </a:fld>
            <a:endParaRPr lang="en-GB"/>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E8BD84-42D3-4BD6-BB04-48F230D60B9E}" type="slidenum">
              <a:rPr lang="en-GB" smtClean="0"/>
              <a:t>‹N›</a:t>
            </a:fld>
            <a:endParaRPr lang="en-GB"/>
          </a:p>
        </p:txBody>
      </p:sp>
    </p:spTree>
    <p:extLst>
      <p:ext uri="{BB962C8B-B14F-4D97-AF65-F5344CB8AC3E}">
        <p14:creationId xmlns:p14="http://schemas.microsoft.com/office/powerpoint/2010/main" val="13218968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GB" dirty="0"/>
              <a:t>Figure 7(a) it is possible to notice that the fault-related frequencies have low amplitude in comparison with all of the others spectra, especially the gearbox frequencies. In the presence of the bearing fault when the gear is in a good condition as Figure 7(b) shows, the amplitudes of the frequencies remain on the same approximated level. However, the appearance of frequency components in both spectra is inevitable in the closest region to the mesh frequency sidebands and its harmonics.</a:t>
            </a:r>
          </a:p>
          <a:p>
            <a:endParaRPr lang="en-GB" dirty="0"/>
          </a:p>
          <a:p>
            <a:endParaRPr lang="en-GB" dirty="0"/>
          </a:p>
          <a:p>
            <a:r>
              <a:rPr lang="en-GB" b="0" i="0" dirty="0">
                <a:solidFill>
                  <a:srgbClr val="000000"/>
                </a:solidFill>
                <a:effectLst/>
                <a:latin typeface="STIXGeneral-Regular"/>
              </a:rPr>
              <a:t>ball pass outer race frequency ( Hz),</a:t>
            </a:r>
            <a:endParaRPr lang="en-GB" dirty="0"/>
          </a:p>
        </p:txBody>
      </p:sp>
      <p:sp>
        <p:nvSpPr>
          <p:cNvPr id="4" name="Segnaposto numero diapositiva 3"/>
          <p:cNvSpPr>
            <a:spLocks noGrp="1"/>
          </p:cNvSpPr>
          <p:nvPr>
            <p:ph type="sldNum" sz="quarter" idx="5"/>
          </p:nvPr>
        </p:nvSpPr>
        <p:spPr/>
        <p:txBody>
          <a:bodyPr/>
          <a:lstStyle/>
          <a:p>
            <a:fld id="{F0E8BD84-42D3-4BD6-BB04-48F230D60B9E}" type="slidenum">
              <a:rPr lang="en-GB" smtClean="0"/>
              <a:t>3</a:t>
            </a:fld>
            <a:endParaRPr lang="en-GB"/>
          </a:p>
        </p:txBody>
      </p:sp>
    </p:spTree>
    <p:extLst>
      <p:ext uri="{BB962C8B-B14F-4D97-AF65-F5344CB8AC3E}">
        <p14:creationId xmlns:p14="http://schemas.microsoft.com/office/powerpoint/2010/main" val="17725331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GB" dirty="0"/>
              <a:t>Figure 7(a) it is possible to notice that the fault-related frequencies have low amplitude in comparison with all of the others spectra, especially the gearbox frequencies. In the presence of the bearing fault when the gear is in a good condition as Figure 7(b) shows, the amplitudes of the frequencies remain on the same approximated level. However, the appearance of frequency components in both spectra is inevitable in the closest region to the mesh frequency sidebands and its harmonics.</a:t>
            </a:r>
          </a:p>
          <a:p>
            <a:endParaRPr lang="en-GB" dirty="0"/>
          </a:p>
          <a:p>
            <a:endParaRPr lang="en-GB" dirty="0"/>
          </a:p>
          <a:p>
            <a:r>
              <a:rPr lang="en-GB" b="0" i="0" dirty="0">
                <a:solidFill>
                  <a:srgbClr val="000000"/>
                </a:solidFill>
                <a:effectLst/>
                <a:latin typeface="STIXGeneral-Regular"/>
              </a:rPr>
              <a:t>ball pass outer race frequency ( Hz),</a:t>
            </a:r>
            <a:endParaRPr lang="en-GB" dirty="0"/>
          </a:p>
        </p:txBody>
      </p:sp>
      <p:sp>
        <p:nvSpPr>
          <p:cNvPr id="4" name="Segnaposto numero diapositiva 3"/>
          <p:cNvSpPr>
            <a:spLocks noGrp="1"/>
          </p:cNvSpPr>
          <p:nvPr>
            <p:ph type="sldNum" sz="quarter" idx="5"/>
          </p:nvPr>
        </p:nvSpPr>
        <p:spPr/>
        <p:txBody>
          <a:bodyPr/>
          <a:lstStyle/>
          <a:p>
            <a:fld id="{F0E8BD84-42D3-4BD6-BB04-48F230D60B9E}" type="slidenum">
              <a:rPr lang="en-GB" smtClean="0"/>
              <a:t>4</a:t>
            </a:fld>
            <a:endParaRPr lang="en-GB"/>
          </a:p>
        </p:txBody>
      </p:sp>
    </p:spTree>
    <p:extLst>
      <p:ext uri="{BB962C8B-B14F-4D97-AF65-F5344CB8AC3E}">
        <p14:creationId xmlns:p14="http://schemas.microsoft.com/office/powerpoint/2010/main" val="20102180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6B1A460-380A-438B-B7C2-2BD8AC0990D6}"/>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F4CF019C-4E36-4649-8199-56F99C8C102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218EE01C-1CEF-459A-A3BA-7BB5F373BD3A}"/>
              </a:ext>
            </a:extLst>
          </p:cNvPr>
          <p:cNvSpPr>
            <a:spLocks noGrp="1"/>
          </p:cNvSpPr>
          <p:nvPr>
            <p:ph type="dt" sz="half" idx="10"/>
          </p:nvPr>
        </p:nvSpPr>
        <p:spPr/>
        <p:txBody>
          <a:bodyPr/>
          <a:lstStyle/>
          <a:p>
            <a:fld id="{82114DDF-A3B8-45B1-9B03-32DACA01B566}" type="datetime1">
              <a:rPr lang="it-IT" smtClean="0"/>
              <a:t>08/09/2021</a:t>
            </a:fld>
            <a:endParaRPr lang="it-IT" dirty="0"/>
          </a:p>
        </p:txBody>
      </p:sp>
      <p:sp>
        <p:nvSpPr>
          <p:cNvPr id="5" name="Segnaposto piè di pagina 4">
            <a:extLst>
              <a:ext uri="{FF2B5EF4-FFF2-40B4-BE49-F238E27FC236}">
                <a16:creationId xmlns:a16="http://schemas.microsoft.com/office/drawing/2014/main" id="{AB74E8EF-2C3B-4B4F-B035-7EE0A3DE63F9}"/>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A1E6BA7B-B6B9-4BC9-894F-278CA1776C1E}"/>
              </a:ext>
            </a:extLst>
          </p:cNvPr>
          <p:cNvSpPr>
            <a:spLocks noGrp="1"/>
          </p:cNvSpPr>
          <p:nvPr>
            <p:ph type="sldNum" sz="quarter" idx="12"/>
          </p:nvPr>
        </p:nvSpPr>
        <p:spPr/>
        <p:txBody>
          <a:bodyPr/>
          <a:lstStyle/>
          <a:p>
            <a:fld id="{9AEFBE49-BF21-459B-9EBD-711BD08E063A}" type="slidenum">
              <a:rPr lang="it-IT" smtClean="0"/>
              <a:t>‹N›</a:t>
            </a:fld>
            <a:endParaRPr lang="it-IT" dirty="0"/>
          </a:p>
        </p:txBody>
      </p:sp>
    </p:spTree>
    <p:extLst>
      <p:ext uri="{BB962C8B-B14F-4D97-AF65-F5344CB8AC3E}">
        <p14:creationId xmlns:p14="http://schemas.microsoft.com/office/powerpoint/2010/main" val="17576307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51FB8F5-2674-436B-B7C9-E2C0573AE827}"/>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8F20A7D7-7466-4E15-83C7-08F811F80FBF}"/>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566213B4-81A0-4C7F-903B-55C58356F48D}"/>
              </a:ext>
            </a:extLst>
          </p:cNvPr>
          <p:cNvSpPr>
            <a:spLocks noGrp="1"/>
          </p:cNvSpPr>
          <p:nvPr>
            <p:ph type="dt" sz="half" idx="10"/>
          </p:nvPr>
        </p:nvSpPr>
        <p:spPr/>
        <p:txBody>
          <a:bodyPr/>
          <a:lstStyle/>
          <a:p>
            <a:fld id="{5C867BC1-B2F5-4060-B89D-D78C42B5CDD8}" type="datetime1">
              <a:rPr lang="it-IT" smtClean="0"/>
              <a:t>08/09/2021</a:t>
            </a:fld>
            <a:endParaRPr lang="it-IT" dirty="0"/>
          </a:p>
        </p:txBody>
      </p:sp>
      <p:sp>
        <p:nvSpPr>
          <p:cNvPr id="5" name="Segnaposto piè di pagina 4">
            <a:extLst>
              <a:ext uri="{FF2B5EF4-FFF2-40B4-BE49-F238E27FC236}">
                <a16:creationId xmlns:a16="http://schemas.microsoft.com/office/drawing/2014/main" id="{83646A7D-BE6D-49EA-A78F-0613621BE68C}"/>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34D48E55-6783-4F13-B7EB-CD566C3942DF}"/>
              </a:ext>
            </a:extLst>
          </p:cNvPr>
          <p:cNvSpPr>
            <a:spLocks noGrp="1"/>
          </p:cNvSpPr>
          <p:nvPr>
            <p:ph type="sldNum" sz="quarter" idx="12"/>
          </p:nvPr>
        </p:nvSpPr>
        <p:spPr/>
        <p:txBody>
          <a:bodyPr/>
          <a:lstStyle/>
          <a:p>
            <a:fld id="{9AEFBE49-BF21-459B-9EBD-711BD08E063A}" type="slidenum">
              <a:rPr lang="it-IT" smtClean="0"/>
              <a:t>‹N›</a:t>
            </a:fld>
            <a:endParaRPr lang="it-IT" dirty="0"/>
          </a:p>
        </p:txBody>
      </p:sp>
    </p:spTree>
    <p:extLst>
      <p:ext uri="{BB962C8B-B14F-4D97-AF65-F5344CB8AC3E}">
        <p14:creationId xmlns:p14="http://schemas.microsoft.com/office/powerpoint/2010/main" val="2121256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71804775-A96F-4B3F-8213-68BA848DFD05}"/>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4405C258-8E59-45C3-A685-B982BF6851E5}"/>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2DCBB424-DD22-45D2-A6D3-B5B23C350F4C}"/>
              </a:ext>
            </a:extLst>
          </p:cNvPr>
          <p:cNvSpPr>
            <a:spLocks noGrp="1"/>
          </p:cNvSpPr>
          <p:nvPr>
            <p:ph type="dt" sz="half" idx="10"/>
          </p:nvPr>
        </p:nvSpPr>
        <p:spPr/>
        <p:txBody>
          <a:bodyPr/>
          <a:lstStyle/>
          <a:p>
            <a:fld id="{A9E7D048-7703-4751-98DB-F86AD03EABE2}" type="datetime1">
              <a:rPr lang="it-IT" smtClean="0"/>
              <a:t>08/09/2021</a:t>
            </a:fld>
            <a:endParaRPr lang="it-IT" dirty="0"/>
          </a:p>
        </p:txBody>
      </p:sp>
      <p:sp>
        <p:nvSpPr>
          <p:cNvPr id="5" name="Segnaposto piè di pagina 4">
            <a:extLst>
              <a:ext uri="{FF2B5EF4-FFF2-40B4-BE49-F238E27FC236}">
                <a16:creationId xmlns:a16="http://schemas.microsoft.com/office/drawing/2014/main" id="{3D8EB076-445F-4FEB-9258-ED1F49D04954}"/>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7404786D-4F52-4B0A-8175-F1967B05C263}"/>
              </a:ext>
            </a:extLst>
          </p:cNvPr>
          <p:cNvSpPr>
            <a:spLocks noGrp="1"/>
          </p:cNvSpPr>
          <p:nvPr>
            <p:ph type="sldNum" sz="quarter" idx="12"/>
          </p:nvPr>
        </p:nvSpPr>
        <p:spPr/>
        <p:txBody>
          <a:bodyPr/>
          <a:lstStyle/>
          <a:p>
            <a:fld id="{9AEFBE49-BF21-459B-9EBD-711BD08E063A}" type="slidenum">
              <a:rPr lang="it-IT" smtClean="0"/>
              <a:t>‹N›</a:t>
            </a:fld>
            <a:endParaRPr lang="it-IT" dirty="0"/>
          </a:p>
        </p:txBody>
      </p:sp>
    </p:spTree>
    <p:extLst>
      <p:ext uri="{BB962C8B-B14F-4D97-AF65-F5344CB8AC3E}">
        <p14:creationId xmlns:p14="http://schemas.microsoft.com/office/powerpoint/2010/main" val="4089513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ogo on red background">
    <p:bg>
      <p:bgPr>
        <a:solidFill>
          <a:srgbClr val="D2002B"/>
        </a:solidFill>
        <a:effectLst/>
      </p:bgPr>
    </p:bg>
    <p:spTree>
      <p:nvGrpSpPr>
        <p:cNvPr id="1" name=""/>
        <p:cNvGrpSpPr/>
        <p:nvPr/>
      </p:nvGrpSpPr>
      <p:grpSpPr>
        <a:xfrm>
          <a:off x="0" y="0"/>
          <a:ext cx="0" cy="0"/>
          <a:chOff x="0" y="0"/>
          <a:chExt cx="0" cy="0"/>
        </a:xfrm>
      </p:grpSpPr>
      <p:pic>
        <p:nvPicPr>
          <p:cNvPr id="3" name="Bilde 2">
            <a:extLst>
              <a:ext uri="{FF2B5EF4-FFF2-40B4-BE49-F238E27FC236}">
                <a16:creationId xmlns:a16="http://schemas.microsoft.com/office/drawing/2014/main" id="{2E5B0986-EDA4-E645-A2CC-7235DFEBFA32}"/>
              </a:ext>
            </a:extLst>
          </p:cNvPr>
          <p:cNvPicPr>
            <a:picLocks noChangeAspect="1"/>
          </p:cNvPicPr>
          <p:nvPr userDrawn="1"/>
        </p:nvPicPr>
        <p:blipFill>
          <a:blip r:embed="rId2"/>
          <a:stretch>
            <a:fillRect/>
          </a:stretch>
        </p:blipFill>
        <p:spPr>
          <a:xfrm>
            <a:off x="3771900" y="2997200"/>
            <a:ext cx="4648200" cy="863600"/>
          </a:xfrm>
          <a:prstGeom prst="rect">
            <a:avLst/>
          </a:prstGeom>
        </p:spPr>
      </p:pic>
    </p:spTree>
    <p:extLst>
      <p:ext uri="{BB962C8B-B14F-4D97-AF65-F5344CB8AC3E}">
        <p14:creationId xmlns:p14="http://schemas.microsoft.com/office/powerpoint/2010/main" val="2670052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C0E0D53-7BE8-4398-943E-0D682064A540}"/>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FA2DE32D-8090-4787-A5BA-4B26E0AB9EB3}"/>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D4D79B57-A711-4A4C-B9AB-2178AD24B575}"/>
              </a:ext>
            </a:extLst>
          </p:cNvPr>
          <p:cNvSpPr>
            <a:spLocks noGrp="1"/>
          </p:cNvSpPr>
          <p:nvPr>
            <p:ph type="dt" sz="half" idx="10"/>
          </p:nvPr>
        </p:nvSpPr>
        <p:spPr/>
        <p:txBody>
          <a:bodyPr/>
          <a:lstStyle/>
          <a:p>
            <a:fld id="{3DCB4777-4C62-4BF9-8B58-6967D55AB6CB}" type="datetime1">
              <a:rPr lang="it-IT" smtClean="0"/>
              <a:t>08/09/2021</a:t>
            </a:fld>
            <a:endParaRPr lang="it-IT" dirty="0"/>
          </a:p>
        </p:txBody>
      </p:sp>
      <p:sp>
        <p:nvSpPr>
          <p:cNvPr id="5" name="Segnaposto piè di pagina 4">
            <a:extLst>
              <a:ext uri="{FF2B5EF4-FFF2-40B4-BE49-F238E27FC236}">
                <a16:creationId xmlns:a16="http://schemas.microsoft.com/office/drawing/2014/main" id="{F0D4EFFA-4E59-4618-ABB8-E5FAB2BD967A}"/>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42614584-E68D-461F-BDBA-48B76B55C8BB}"/>
              </a:ext>
            </a:extLst>
          </p:cNvPr>
          <p:cNvSpPr>
            <a:spLocks noGrp="1"/>
          </p:cNvSpPr>
          <p:nvPr>
            <p:ph type="sldNum" sz="quarter" idx="12"/>
          </p:nvPr>
        </p:nvSpPr>
        <p:spPr/>
        <p:txBody>
          <a:bodyPr/>
          <a:lstStyle/>
          <a:p>
            <a:fld id="{9AEFBE49-BF21-459B-9EBD-711BD08E063A}" type="slidenum">
              <a:rPr lang="it-IT" smtClean="0"/>
              <a:t>‹N›</a:t>
            </a:fld>
            <a:endParaRPr lang="it-IT" dirty="0"/>
          </a:p>
        </p:txBody>
      </p:sp>
    </p:spTree>
    <p:extLst>
      <p:ext uri="{BB962C8B-B14F-4D97-AF65-F5344CB8AC3E}">
        <p14:creationId xmlns:p14="http://schemas.microsoft.com/office/powerpoint/2010/main" val="10919550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805CF06-646B-4CCB-9D66-F8BB3AE7875A}"/>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64FD9A6A-F653-4F25-ABAF-35368E00D2C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AB6369C9-17FA-4DAB-8007-7C871101265B}"/>
              </a:ext>
            </a:extLst>
          </p:cNvPr>
          <p:cNvSpPr>
            <a:spLocks noGrp="1"/>
          </p:cNvSpPr>
          <p:nvPr>
            <p:ph type="dt" sz="half" idx="10"/>
          </p:nvPr>
        </p:nvSpPr>
        <p:spPr/>
        <p:txBody>
          <a:bodyPr/>
          <a:lstStyle/>
          <a:p>
            <a:fld id="{707674F3-BE36-4D84-ADFF-34BE119BBBC4}" type="datetime1">
              <a:rPr lang="it-IT" smtClean="0"/>
              <a:t>08/09/2021</a:t>
            </a:fld>
            <a:endParaRPr lang="it-IT" dirty="0"/>
          </a:p>
        </p:txBody>
      </p:sp>
      <p:sp>
        <p:nvSpPr>
          <p:cNvPr id="5" name="Segnaposto piè di pagina 4">
            <a:extLst>
              <a:ext uri="{FF2B5EF4-FFF2-40B4-BE49-F238E27FC236}">
                <a16:creationId xmlns:a16="http://schemas.microsoft.com/office/drawing/2014/main" id="{AC427CFA-42B6-44BB-9FDF-4122B969C8ED}"/>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CC0F0EF4-6D47-440D-8795-DE3FF7082528}"/>
              </a:ext>
            </a:extLst>
          </p:cNvPr>
          <p:cNvSpPr>
            <a:spLocks noGrp="1"/>
          </p:cNvSpPr>
          <p:nvPr>
            <p:ph type="sldNum" sz="quarter" idx="12"/>
          </p:nvPr>
        </p:nvSpPr>
        <p:spPr/>
        <p:txBody>
          <a:bodyPr/>
          <a:lstStyle/>
          <a:p>
            <a:fld id="{9AEFBE49-BF21-459B-9EBD-711BD08E063A}" type="slidenum">
              <a:rPr lang="it-IT" smtClean="0"/>
              <a:t>‹N›</a:t>
            </a:fld>
            <a:endParaRPr lang="it-IT" dirty="0"/>
          </a:p>
        </p:txBody>
      </p:sp>
    </p:spTree>
    <p:extLst>
      <p:ext uri="{BB962C8B-B14F-4D97-AF65-F5344CB8AC3E}">
        <p14:creationId xmlns:p14="http://schemas.microsoft.com/office/powerpoint/2010/main" val="13629570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7CE25E3-C137-47B2-B816-13B848403BE5}"/>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C92C8B3E-C4FF-45C7-8705-BAE378CF806F}"/>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C535E9CA-E37D-4551-9B8E-19D796A2A9E6}"/>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EE601942-CBEE-4EF3-B14C-6D2DD760F38E}"/>
              </a:ext>
            </a:extLst>
          </p:cNvPr>
          <p:cNvSpPr>
            <a:spLocks noGrp="1"/>
          </p:cNvSpPr>
          <p:nvPr>
            <p:ph type="dt" sz="half" idx="10"/>
          </p:nvPr>
        </p:nvSpPr>
        <p:spPr/>
        <p:txBody>
          <a:bodyPr/>
          <a:lstStyle/>
          <a:p>
            <a:fld id="{94873805-70B4-4DDE-8352-7CD538202537}" type="datetime1">
              <a:rPr lang="it-IT" smtClean="0"/>
              <a:t>08/09/2021</a:t>
            </a:fld>
            <a:endParaRPr lang="it-IT" dirty="0"/>
          </a:p>
        </p:txBody>
      </p:sp>
      <p:sp>
        <p:nvSpPr>
          <p:cNvPr id="6" name="Segnaposto piè di pagina 5">
            <a:extLst>
              <a:ext uri="{FF2B5EF4-FFF2-40B4-BE49-F238E27FC236}">
                <a16:creationId xmlns:a16="http://schemas.microsoft.com/office/drawing/2014/main" id="{FA337E51-68AA-4B64-B9DA-A8FBAC3AEA8C}"/>
              </a:ext>
            </a:extLst>
          </p:cNvPr>
          <p:cNvSpPr>
            <a:spLocks noGrp="1"/>
          </p:cNvSpPr>
          <p:nvPr>
            <p:ph type="ftr" sz="quarter" idx="11"/>
          </p:nvPr>
        </p:nvSpPr>
        <p:spPr/>
        <p:txBody>
          <a:bodyPr/>
          <a:lstStyle/>
          <a:p>
            <a:endParaRPr lang="it-IT" dirty="0"/>
          </a:p>
        </p:txBody>
      </p:sp>
      <p:sp>
        <p:nvSpPr>
          <p:cNvPr id="7" name="Segnaposto numero diapositiva 6">
            <a:extLst>
              <a:ext uri="{FF2B5EF4-FFF2-40B4-BE49-F238E27FC236}">
                <a16:creationId xmlns:a16="http://schemas.microsoft.com/office/drawing/2014/main" id="{56228DDB-DED9-4AE2-B4BA-DDCAA8E5999C}"/>
              </a:ext>
            </a:extLst>
          </p:cNvPr>
          <p:cNvSpPr>
            <a:spLocks noGrp="1"/>
          </p:cNvSpPr>
          <p:nvPr>
            <p:ph type="sldNum" sz="quarter" idx="12"/>
          </p:nvPr>
        </p:nvSpPr>
        <p:spPr/>
        <p:txBody>
          <a:bodyPr/>
          <a:lstStyle/>
          <a:p>
            <a:fld id="{9AEFBE49-BF21-459B-9EBD-711BD08E063A}" type="slidenum">
              <a:rPr lang="it-IT" smtClean="0"/>
              <a:t>‹N›</a:t>
            </a:fld>
            <a:endParaRPr lang="it-IT" dirty="0"/>
          </a:p>
        </p:txBody>
      </p:sp>
    </p:spTree>
    <p:extLst>
      <p:ext uri="{BB962C8B-B14F-4D97-AF65-F5344CB8AC3E}">
        <p14:creationId xmlns:p14="http://schemas.microsoft.com/office/powerpoint/2010/main" val="4320499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83ECA8F-D16E-4EDA-992F-835BC97EF1F0}"/>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57D16934-9968-4C10-A06B-CF91F5AC7E6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E1890994-87C5-43D7-8B57-BF07FC568ABE}"/>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18A38BEF-D486-4055-AF2F-505B4D219B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51371D9A-413A-4F0D-8C44-A6C57FB086BC}"/>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2E301029-DCB9-4768-93F0-D93D5B23E892}"/>
              </a:ext>
            </a:extLst>
          </p:cNvPr>
          <p:cNvSpPr>
            <a:spLocks noGrp="1"/>
          </p:cNvSpPr>
          <p:nvPr>
            <p:ph type="dt" sz="half" idx="10"/>
          </p:nvPr>
        </p:nvSpPr>
        <p:spPr/>
        <p:txBody>
          <a:bodyPr/>
          <a:lstStyle/>
          <a:p>
            <a:fld id="{C2D43481-4F18-4ED9-B0A8-063C9AE68A6B}" type="datetime1">
              <a:rPr lang="it-IT" smtClean="0"/>
              <a:t>08/09/2021</a:t>
            </a:fld>
            <a:endParaRPr lang="it-IT" dirty="0"/>
          </a:p>
        </p:txBody>
      </p:sp>
      <p:sp>
        <p:nvSpPr>
          <p:cNvPr id="8" name="Segnaposto piè di pagina 7">
            <a:extLst>
              <a:ext uri="{FF2B5EF4-FFF2-40B4-BE49-F238E27FC236}">
                <a16:creationId xmlns:a16="http://schemas.microsoft.com/office/drawing/2014/main" id="{CA790DF1-576F-4CD5-B2ED-238409DB9275}"/>
              </a:ext>
            </a:extLst>
          </p:cNvPr>
          <p:cNvSpPr>
            <a:spLocks noGrp="1"/>
          </p:cNvSpPr>
          <p:nvPr>
            <p:ph type="ftr" sz="quarter" idx="11"/>
          </p:nvPr>
        </p:nvSpPr>
        <p:spPr/>
        <p:txBody>
          <a:bodyPr/>
          <a:lstStyle/>
          <a:p>
            <a:endParaRPr lang="it-IT" dirty="0"/>
          </a:p>
        </p:txBody>
      </p:sp>
      <p:sp>
        <p:nvSpPr>
          <p:cNvPr id="9" name="Segnaposto numero diapositiva 8">
            <a:extLst>
              <a:ext uri="{FF2B5EF4-FFF2-40B4-BE49-F238E27FC236}">
                <a16:creationId xmlns:a16="http://schemas.microsoft.com/office/drawing/2014/main" id="{8963995E-AA65-49C1-81A1-34BAC4D85B3F}"/>
              </a:ext>
            </a:extLst>
          </p:cNvPr>
          <p:cNvSpPr>
            <a:spLocks noGrp="1"/>
          </p:cNvSpPr>
          <p:nvPr>
            <p:ph type="sldNum" sz="quarter" idx="12"/>
          </p:nvPr>
        </p:nvSpPr>
        <p:spPr/>
        <p:txBody>
          <a:bodyPr/>
          <a:lstStyle/>
          <a:p>
            <a:fld id="{9AEFBE49-BF21-459B-9EBD-711BD08E063A}" type="slidenum">
              <a:rPr lang="it-IT" smtClean="0"/>
              <a:t>‹N›</a:t>
            </a:fld>
            <a:endParaRPr lang="it-IT" dirty="0"/>
          </a:p>
        </p:txBody>
      </p:sp>
    </p:spTree>
    <p:extLst>
      <p:ext uri="{BB962C8B-B14F-4D97-AF65-F5344CB8AC3E}">
        <p14:creationId xmlns:p14="http://schemas.microsoft.com/office/powerpoint/2010/main" val="29073213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D61ACD0-599D-41EC-80A6-2A65FE3330B6}"/>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D09F0F4A-15CB-43A0-95A3-34E8AF1B5B8B}"/>
              </a:ext>
            </a:extLst>
          </p:cNvPr>
          <p:cNvSpPr>
            <a:spLocks noGrp="1"/>
          </p:cNvSpPr>
          <p:nvPr>
            <p:ph type="dt" sz="half" idx="10"/>
          </p:nvPr>
        </p:nvSpPr>
        <p:spPr/>
        <p:txBody>
          <a:bodyPr/>
          <a:lstStyle/>
          <a:p>
            <a:fld id="{67197A3E-4327-4651-A5C1-4B4D965CB737}" type="datetime1">
              <a:rPr lang="it-IT" smtClean="0"/>
              <a:t>08/09/2021</a:t>
            </a:fld>
            <a:endParaRPr lang="it-IT" dirty="0"/>
          </a:p>
        </p:txBody>
      </p:sp>
      <p:sp>
        <p:nvSpPr>
          <p:cNvPr id="4" name="Segnaposto piè di pagina 3">
            <a:extLst>
              <a:ext uri="{FF2B5EF4-FFF2-40B4-BE49-F238E27FC236}">
                <a16:creationId xmlns:a16="http://schemas.microsoft.com/office/drawing/2014/main" id="{CCBF332F-78DE-447E-A384-47893646185F}"/>
              </a:ext>
            </a:extLst>
          </p:cNvPr>
          <p:cNvSpPr>
            <a:spLocks noGrp="1"/>
          </p:cNvSpPr>
          <p:nvPr>
            <p:ph type="ftr" sz="quarter" idx="11"/>
          </p:nvPr>
        </p:nvSpPr>
        <p:spPr/>
        <p:txBody>
          <a:bodyPr/>
          <a:lstStyle/>
          <a:p>
            <a:endParaRPr lang="it-IT" dirty="0"/>
          </a:p>
        </p:txBody>
      </p:sp>
      <p:sp>
        <p:nvSpPr>
          <p:cNvPr id="5" name="Segnaposto numero diapositiva 4">
            <a:extLst>
              <a:ext uri="{FF2B5EF4-FFF2-40B4-BE49-F238E27FC236}">
                <a16:creationId xmlns:a16="http://schemas.microsoft.com/office/drawing/2014/main" id="{EDA3B178-C5C9-445C-A58C-5A5C644C2789}"/>
              </a:ext>
            </a:extLst>
          </p:cNvPr>
          <p:cNvSpPr>
            <a:spLocks noGrp="1"/>
          </p:cNvSpPr>
          <p:nvPr>
            <p:ph type="sldNum" sz="quarter" idx="12"/>
          </p:nvPr>
        </p:nvSpPr>
        <p:spPr/>
        <p:txBody>
          <a:bodyPr/>
          <a:lstStyle/>
          <a:p>
            <a:fld id="{9AEFBE49-BF21-459B-9EBD-711BD08E063A}" type="slidenum">
              <a:rPr lang="it-IT" smtClean="0"/>
              <a:t>‹N›</a:t>
            </a:fld>
            <a:endParaRPr lang="it-IT" dirty="0"/>
          </a:p>
        </p:txBody>
      </p:sp>
    </p:spTree>
    <p:extLst>
      <p:ext uri="{BB962C8B-B14F-4D97-AF65-F5344CB8AC3E}">
        <p14:creationId xmlns:p14="http://schemas.microsoft.com/office/powerpoint/2010/main" val="23804402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1F150B84-B9EF-46A5-BE94-623A6038704D}"/>
              </a:ext>
            </a:extLst>
          </p:cNvPr>
          <p:cNvSpPr>
            <a:spLocks noGrp="1"/>
          </p:cNvSpPr>
          <p:nvPr>
            <p:ph type="dt" sz="half" idx="10"/>
          </p:nvPr>
        </p:nvSpPr>
        <p:spPr/>
        <p:txBody>
          <a:bodyPr/>
          <a:lstStyle/>
          <a:p>
            <a:fld id="{7BAA88FB-A54C-41AC-A115-6724CE6F0194}" type="datetime1">
              <a:rPr lang="it-IT" smtClean="0"/>
              <a:t>08/09/2021</a:t>
            </a:fld>
            <a:endParaRPr lang="it-IT" dirty="0"/>
          </a:p>
        </p:txBody>
      </p:sp>
      <p:sp>
        <p:nvSpPr>
          <p:cNvPr id="3" name="Segnaposto piè di pagina 2">
            <a:extLst>
              <a:ext uri="{FF2B5EF4-FFF2-40B4-BE49-F238E27FC236}">
                <a16:creationId xmlns:a16="http://schemas.microsoft.com/office/drawing/2014/main" id="{0EC8FF7E-EF69-432F-8910-A565CFB554B8}"/>
              </a:ext>
            </a:extLst>
          </p:cNvPr>
          <p:cNvSpPr>
            <a:spLocks noGrp="1"/>
          </p:cNvSpPr>
          <p:nvPr>
            <p:ph type="ftr" sz="quarter" idx="11"/>
          </p:nvPr>
        </p:nvSpPr>
        <p:spPr/>
        <p:txBody>
          <a:bodyPr/>
          <a:lstStyle/>
          <a:p>
            <a:endParaRPr lang="it-IT" dirty="0"/>
          </a:p>
        </p:txBody>
      </p:sp>
      <p:sp>
        <p:nvSpPr>
          <p:cNvPr id="4" name="Segnaposto numero diapositiva 3">
            <a:extLst>
              <a:ext uri="{FF2B5EF4-FFF2-40B4-BE49-F238E27FC236}">
                <a16:creationId xmlns:a16="http://schemas.microsoft.com/office/drawing/2014/main" id="{08326A75-D413-4BC5-AB32-A21C3DA05BDA}"/>
              </a:ext>
            </a:extLst>
          </p:cNvPr>
          <p:cNvSpPr>
            <a:spLocks noGrp="1"/>
          </p:cNvSpPr>
          <p:nvPr>
            <p:ph type="sldNum" sz="quarter" idx="12"/>
          </p:nvPr>
        </p:nvSpPr>
        <p:spPr/>
        <p:txBody>
          <a:bodyPr/>
          <a:lstStyle/>
          <a:p>
            <a:fld id="{9AEFBE49-BF21-459B-9EBD-711BD08E063A}" type="slidenum">
              <a:rPr lang="it-IT" smtClean="0"/>
              <a:t>‹N›</a:t>
            </a:fld>
            <a:endParaRPr lang="it-IT" dirty="0"/>
          </a:p>
        </p:txBody>
      </p:sp>
    </p:spTree>
    <p:extLst>
      <p:ext uri="{BB962C8B-B14F-4D97-AF65-F5344CB8AC3E}">
        <p14:creationId xmlns:p14="http://schemas.microsoft.com/office/powerpoint/2010/main" val="32312411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A255EB4-14C6-4C77-B41F-62800847887D}"/>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F03A9C59-A9AD-4B39-BA7F-CE6044085F4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762F7F04-9159-4273-9B90-A0AEF61D85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75F4C0FD-6298-4995-8CC8-13D265AA52E2}"/>
              </a:ext>
            </a:extLst>
          </p:cNvPr>
          <p:cNvSpPr>
            <a:spLocks noGrp="1"/>
          </p:cNvSpPr>
          <p:nvPr>
            <p:ph type="dt" sz="half" idx="10"/>
          </p:nvPr>
        </p:nvSpPr>
        <p:spPr/>
        <p:txBody>
          <a:bodyPr/>
          <a:lstStyle/>
          <a:p>
            <a:fld id="{257F949F-7320-49F7-BD9D-39C44062D0B4}" type="datetime1">
              <a:rPr lang="it-IT" smtClean="0"/>
              <a:t>08/09/2021</a:t>
            </a:fld>
            <a:endParaRPr lang="it-IT" dirty="0"/>
          </a:p>
        </p:txBody>
      </p:sp>
      <p:sp>
        <p:nvSpPr>
          <p:cNvPr id="6" name="Segnaposto piè di pagina 5">
            <a:extLst>
              <a:ext uri="{FF2B5EF4-FFF2-40B4-BE49-F238E27FC236}">
                <a16:creationId xmlns:a16="http://schemas.microsoft.com/office/drawing/2014/main" id="{C2C30B1B-2964-4798-8348-F943A3F12779}"/>
              </a:ext>
            </a:extLst>
          </p:cNvPr>
          <p:cNvSpPr>
            <a:spLocks noGrp="1"/>
          </p:cNvSpPr>
          <p:nvPr>
            <p:ph type="ftr" sz="quarter" idx="11"/>
          </p:nvPr>
        </p:nvSpPr>
        <p:spPr/>
        <p:txBody>
          <a:bodyPr/>
          <a:lstStyle/>
          <a:p>
            <a:endParaRPr lang="it-IT" dirty="0"/>
          </a:p>
        </p:txBody>
      </p:sp>
      <p:sp>
        <p:nvSpPr>
          <p:cNvPr id="7" name="Segnaposto numero diapositiva 6">
            <a:extLst>
              <a:ext uri="{FF2B5EF4-FFF2-40B4-BE49-F238E27FC236}">
                <a16:creationId xmlns:a16="http://schemas.microsoft.com/office/drawing/2014/main" id="{EF2483EE-53D3-44DD-A446-57785D8343BE}"/>
              </a:ext>
            </a:extLst>
          </p:cNvPr>
          <p:cNvSpPr>
            <a:spLocks noGrp="1"/>
          </p:cNvSpPr>
          <p:nvPr>
            <p:ph type="sldNum" sz="quarter" idx="12"/>
          </p:nvPr>
        </p:nvSpPr>
        <p:spPr/>
        <p:txBody>
          <a:bodyPr/>
          <a:lstStyle/>
          <a:p>
            <a:fld id="{9AEFBE49-BF21-459B-9EBD-711BD08E063A}" type="slidenum">
              <a:rPr lang="it-IT" smtClean="0"/>
              <a:t>‹N›</a:t>
            </a:fld>
            <a:endParaRPr lang="it-IT" dirty="0"/>
          </a:p>
        </p:txBody>
      </p:sp>
    </p:spTree>
    <p:extLst>
      <p:ext uri="{BB962C8B-B14F-4D97-AF65-F5344CB8AC3E}">
        <p14:creationId xmlns:p14="http://schemas.microsoft.com/office/powerpoint/2010/main" val="6392013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AA0BBAE-85BC-4911-BDD2-F80A04EFCE13}"/>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0C233CA5-38F3-4025-AE0E-20333B708F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dirty="0"/>
          </a:p>
        </p:txBody>
      </p:sp>
      <p:sp>
        <p:nvSpPr>
          <p:cNvPr id="4" name="Segnaposto testo 3">
            <a:extLst>
              <a:ext uri="{FF2B5EF4-FFF2-40B4-BE49-F238E27FC236}">
                <a16:creationId xmlns:a16="http://schemas.microsoft.com/office/drawing/2014/main" id="{9AD15743-C755-465F-B845-D7A503CB77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6A8F01E4-30A9-4791-BA84-1F00B9B64FC7}"/>
              </a:ext>
            </a:extLst>
          </p:cNvPr>
          <p:cNvSpPr>
            <a:spLocks noGrp="1"/>
          </p:cNvSpPr>
          <p:nvPr>
            <p:ph type="dt" sz="half" idx="10"/>
          </p:nvPr>
        </p:nvSpPr>
        <p:spPr/>
        <p:txBody>
          <a:bodyPr/>
          <a:lstStyle/>
          <a:p>
            <a:fld id="{9CE99297-5316-4DB2-BF6D-C9A27E0766D1}" type="datetime1">
              <a:rPr lang="it-IT" smtClean="0"/>
              <a:t>08/09/2021</a:t>
            </a:fld>
            <a:endParaRPr lang="it-IT" dirty="0"/>
          </a:p>
        </p:txBody>
      </p:sp>
      <p:sp>
        <p:nvSpPr>
          <p:cNvPr id="6" name="Segnaposto piè di pagina 5">
            <a:extLst>
              <a:ext uri="{FF2B5EF4-FFF2-40B4-BE49-F238E27FC236}">
                <a16:creationId xmlns:a16="http://schemas.microsoft.com/office/drawing/2014/main" id="{25115F24-9845-4DDA-AEBA-1791AD68DEE5}"/>
              </a:ext>
            </a:extLst>
          </p:cNvPr>
          <p:cNvSpPr>
            <a:spLocks noGrp="1"/>
          </p:cNvSpPr>
          <p:nvPr>
            <p:ph type="ftr" sz="quarter" idx="11"/>
          </p:nvPr>
        </p:nvSpPr>
        <p:spPr/>
        <p:txBody>
          <a:bodyPr/>
          <a:lstStyle/>
          <a:p>
            <a:endParaRPr lang="it-IT" dirty="0"/>
          </a:p>
        </p:txBody>
      </p:sp>
      <p:sp>
        <p:nvSpPr>
          <p:cNvPr id="7" name="Segnaposto numero diapositiva 6">
            <a:extLst>
              <a:ext uri="{FF2B5EF4-FFF2-40B4-BE49-F238E27FC236}">
                <a16:creationId xmlns:a16="http://schemas.microsoft.com/office/drawing/2014/main" id="{F13FC300-8B70-4F63-94DB-D4071DF3C85D}"/>
              </a:ext>
            </a:extLst>
          </p:cNvPr>
          <p:cNvSpPr>
            <a:spLocks noGrp="1"/>
          </p:cNvSpPr>
          <p:nvPr>
            <p:ph type="sldNum" sz="quarter" idx="12"/>
          </p:nvPr>
        </p:nvSpPr>
        <p:spPr/>
        <p:txBody>
          <a:bodyPr/>
          <a:lstStyle/>
          <a:p>
            <a:fld id="{9AEFBE49-BF21-459B-9EBD-711BD08E063A}" type="slidenum">
              <a:rPr lang="it-IT" smtClean="0"/>
              <a:t>‹N›</a:t>
            </a:fld>
            <a:endParaRPr lang="it-IT" dirty="0"/>
          </a:p>
        </p:txBody>
      </p:sp>
    </p:spTree>
    <p:extLst>
      <p:ext uri="{BB962C8B-B14F-4D97-AF65-F5344CB8AC3E}">
        <p14:creationId xmlns:p14="http://schemas.microsoft.com/office/powerpoint/2010/main" val="31376802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5C88C99B-31EC-4270-B15A-BB74EC16A2B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B8B7583B-0403-4209-BBCE-CCE99514B50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7E79D6BA-C2CD-4316-9275-C568BA31228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CE9049-65DF-44C8-8813-824DD6F50064}" type="datetime1">
              <a:rPr lang="it-IT" smtClean="0"/>
              <a:t>08/09/2021</a:t>
            </a:fld>
            <a:endParaRPr lang="it-IT" dirty="0"/>
          </a:p>
        </p:txBody>
      </p:sp>
      <p:sp>
        <p:nvSpPr>
          <p:cNvPr id="5" name="Segnaposto piè di pagina 4">
            <a:extLst>
              <a:ext uri="{FF2B5EF4-FFF2-40B4-BE49-F238E27FC236}">
                <a16:creationId xmlns:a16="http://schemas.microsoft.com/office/drawing/2014/main" id="{0DDA0C3B-2142-4723-B7C4-D454DDCB41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dirty="0"/>
          </a:p>
        </p:txBody>
      </p:sp>
      <p:sp>
        <p:nvSpPr>
          <p:cNvPr id="6" name="Segnaposto numero diapositiva 5">
            <a:extLst>
              <a:ext uri="{FF2B5EF4-FFF2-40B4-BE49-F238E27FC236}">
                <a16:creationId xmlns:a16="http://schemas.microsoft.com/office/drawing/2014/main" id="{A2BE1754-8DE3-4101-94C4-1D800A6CF7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EFBE49-BF21-459B-9EBD-711BD08E063A}" type="slidenum">
              <a:rPr lang="it-IT" smtClean="0"/>
              <a:t>‹N›</a:t>
            </a:fld>
            <a:endParaRPr lang="it-IT" dirty="0"/>
          </a:p>
        </p:txBody>
      </p:sp>
    </p:spTree>
    <p:extLst>
      <p:ext uri="{BB962C8B-B14F-4D97-AF65-F5344CB8AC3E}">
        <p14:creationId xmlns:p14="http://schemas.microsoft.com/office/powerpoint/2010/main" val="8838400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2"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Plassholder for tittel 1">
            <a:extLst>
              <a:ext uri="{FF2B5EF4-FFF2-40B4-BE49-F238E27FC236}">
                <a16:creationId xmlns:a16="http://schemas.microsoft.com/office/drawing/2014/main" id="{C1BAEA73-34F4-FC4E-A04E-D8CD13CC07AA}"/>
              </a:ext>
            </a:extLst>
          </p:cNvPr>
          <p:cNvSpPr>
            <a:spLocks noGrp="1"/>
          </p:cNvSpPr>
          <p:nvPr>
            <p:ph type="title"/>
          </p:nvPr>
        </p:nvSpPr>
        <p:spPr>
          <a:xfrm>
            <a:off x="961292" y="365125"/>
            <a:ext cx="10392508" cy="1325563"/>
          </a:xfrm>
          <a:prstGeom prst="rect">
            <a:avLst/>
          </a:prstGeom>
        </p:spPr>
        <p:txBody>
          <a:bodyPr vert="horz" lIns="91440" tIns="45720" rIns="91440" bIns="45720" rtlCol="0" anchor="ctr">
            <a:normAutofit/>
          </a:bodyPr>
          <a:lstStyle/>
          <a:p>
            <a:r>
              <a:rPr lang="nb-NO" dirty="0"/>
              <a:t>Klikk for å redigere tittelstil</a:t>
            </a:r>
          </a:p>
        </p:txBody>
      </p:sp>
      <p:sp>
        <p:nvSpPr>
          <p:cNvPr id="3" name="Plassholder for tekst 2">
            <a:extLst>
              <a:ext uri="{FF2B5EF4-FFF2-40B4-BE49-F238E27FC236}">
                <a16:creationId xmlns:a16="http://schemas.microsoft.com/office/drawing/2014/main" id="{21B6CA0A-85B8-2046-B593-F7CCB636AA74}"/>
              </a:ext>
            </a:extLst>
          </p:cNvPr>
          <p:cNvSpPr>
            <a:spLocks noGrp="1"/>
          </p:cNvSpPr>
          <p:nvPr>
            <p:ph type="body" idx="1"/>
          </p:nvPr>
        </p:nvSpPr>
        <p:spPr>
          <a:xfrm>
            <a:off x="961292" y="1825625"/>
            <a:ext cx="10392507" cy="4351338"/>
          </a:xfrm>
          <a:prstGeom prst="rect">
            <a:avLst/>
          </a:prstGeom>
        </p:spPr>
        <p:txBody>
          <a:bodyPr vert="horz" lIns="90000" tIns="45720" rIns="91440" bIns="45720" rtlCol="0">
            <a:normAutofit/>
          </a:bodyPr>
          <a:lstStyle/>
          <a:p>
            <a:r>
              <a:rPr lang="nb-NO" dirty="0"/>
              <a:t>Rediger tekststiler i malen
Andre nivå
Tredje nivå
Fjerde nivå
Femte nivå</a:t>
            </a:r>
          </a:p>
          <a:p>
            <a:pPr lvl="1"/>
            <a:r>
              <a:rPr lang="nb-NO" dirty="0"/>
              <a:t>Punkt under punktet	</a:t>
            </a:r>
          </a:p>
        </p:txBody>
      </p:sp>
      <p:sp>
        <p:nvSpPr>
          <p:cNvPr id="9" name="TekstSylinder 8">
            <a:extLst>
              <a:ext uri="{FF2B5EF4-FFF2-40B4-BE49-F238E27FC236}">
                <a16:creationId xmlns:a16="http://schemas.microsoft.com/office/drawing/2014/main" id="{1F616952-0E30-D94F-8510-46719335E800}"/>
              </a:ext>
            </a:extLst>
          </p:cNvPr>
          <p:cNvSpPr txBox="1"/>
          <p:nvPr userDrawn="1"/>
        </p:nvSpPr>
        <p:spPr>
          <a:xfrm>
            <a:off x="10007600" y="6553200"/>
            <a:ext cx="184731" cy="369332"/>
          </a:xfrm>
          <a:prstGeom prst="rect">
            <a:avLst/>
          </a:prstGeom>
          <a:noFill/>
        </p:spPr>
        <p:txBody>
          <a:bodyPr wrap="none" rtlCol="0">
            <a:spAutoFit/>
          </a:bodyPr>
          <a:lstStyle/>
          <a:p>
            <a:endParaRPr lang="nb-NO"/>
          </a:p>
        </p:txBody>
      </p:sp>
      <p:sp>
        <p:nvSpPr>
          <p:cNvPr id="4" name="Plassholder for lysbildenummer 3">
            <a:extLst>
              <a:ext uri="{FF2B5EF4-FFF2-40B4-BE49-F238E27FC236}">
                <a16:creationId xmlns:a16="http://schemas.microsoft.com/office/drawing/2014/main" id="{53AFE20B-E02E-FE4F-8D93-63F4E9E56FAA}"/>
              </a:ext>
            </a:extLst>
          </p:cNvPr>
          <p:cNvSpPr>
            <a:spLocks noGrp="1"/>
          </p:cNvSpPr>
          <p:nvPr>
            <p:ph type="sldNum" sz="quarter" idx="4"/>
          </p:nvPr>
        </p:nvSpPr>
        <p:spPr>
          <a:xfrm>
            <a:off x="10727473" y="6370637"/>
            <a:ext cx="1295400" cy="365125"/>
          </a:xfrm>
          <a:prstGeom prst="rect">
            <a:avLst/>
          </a:prstGeom>
        </p:spPr>
        <p:txBody>
          <a:bodyPr vert="horz" lIns="91440" tIns="45720" rIns="91440" bIns="45720" rtlCol="0" anchor="t"/>
          <a:lstStyle>
            <a:lvl1pPr algn="r">
              <a:defRPr sz="1200">
                <a:solidFill>
                  <a:schemeClr val="tx1">
                    <a:tint val="75000"/>
                  </a:schemeClr>
                </a:solidFill>
              </a:defRPr>
            </a:lvl1pPr>
          </a:lstStyle>
          <a:p>
            <a:fld id="{CB34E9FF-35ED-4746-A218-B58892FE7A5D}" type="slidenum">
              <a:rPr lang="nb-NO" smtClean="0"/>
              <a:t>‹N›</a:t>
            </a:fld>
            <a:endParaRPr lang="nb-NO"/>
          </a:p>
        </p:txBody>
      </p:sp>
    </p:spTree>
    <p:extLst>
      <p:ext uri="{BB962C8B-B14F-4D97-AF65-F5344CB8AC3E}">
        <p14:creationId xmlns:p14="http://schemas.microsoft.com/office/powerpoint/2010/main" val="1025947034"/>
      </p:ext>
    </p:extLst>
  </p:cSld>
  <p:clrMap bg1="lt1" tx1="dk1" bg2="lt2" tx2="dk2" accent1="accent1" accent2="accent2" accent3="accent3" accent4="accent4" accent5="accent5" accent6="accent6" hlink="hlink" folHlink="folHlink"/>
  <p:sldLayoutIdLst>
    <p:sldLayoutId id="2147483661" r:id="rId1"/>
  </p:sldLayoutIdLst>
  <p:hf hdr="0" ftr="0" dt="0"/>
  <p:txStyles>
    <p:titleStyle>
      <a:lvl1pPr algn="l" defTabSz="914400" rtl="0" eaLnBrk="1" latinLnBrk="0" hangingPunct="1">
        <a:lnSpc>
          <a:spcPct val="90000"/>
        </a:lnSpc>
        <a:spcBef>
          <a:spcPct val="0"/>
        </a:spcBef>
        <a:buNone/>
        <a:defRPr sz="2400" b="1" i="0" kern="1200">
          <a:solidFill>
            <a:schemeClr val="tx1"/>
          </a:solidFill>
          <a:latin typeface="Helvetica"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1"/>
          </a:solidFill>
          <a:latin typeface="Helvetica"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Helvetica"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0.sv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emf"/><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www.manualslib.com/products/Sick-Lms133-8769607.html" TargetMode="External"/><Relationship Id="rId4" Type="http://schemas.openxmlformats.org/officeDocument/2006/relationships/image" Target="../media/image14.jpeg"/></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Ovale 6">
            <a:extLst>
              <a:ext uri="{FF2B5EF4-FFF2-40B4-BE49-F238E27FC236}">
                <a16:creationId xmlns:a16="http://schemas.microsoft.com/office/drawing/2014/main" id="{A96522D3-5490-4DBA-A083-F1E8FFF6C461}"/>
              </a:ext>
            </a:extLst>
          </p:cNvPr>
          <p:cNvSpPr/>
          <p:nvPr/>
        </p:nvSpPr>
        <p:spPr>
          <a:xfrm>
            <a:off x="6482881" y="-1027479"/>
            <a:ext cx="6739600" cy="6125326"/>
          </a:xfrm>
          <a:prstGeom prst="ellipse">
            <a:avLst/>
          </a:prstGeom>
          <a:solidFill>
            <a:srgbClr val="CF0023"/>
          </a:solidFill>
          <a:ln>
            <a:solidFill>
              <a:srgbClr val="CF00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Sottotitolo 2">
            <a:extLst>
              <a:ext uri="{FF2B5EF4-FFF2-40B4-BE49-F238E27FC236}">
                <a16:creationId xmlns:a16="http://schemas.microsoft.com/office/drawing/2014/main" id="{273A5692-4F77-41F5-A329-0627B8D64C42}"/>
              </a:ext>
            </a:extLst>
          </p:cNvPr>
          <p:cNvSpPr>
            <a:spLocks noGrp="1"/>
          </p:cNvSpPr>
          <p:nvPr>
            <p:ph type="subTitle" idx="1"/>
          </p:nvPr>
        </p:nvSpPr>
        <p:spPr>
          <a:xfrm>
            <a:off x="-3166027" y="6199461"/>
            <a:ext cx="9422296" cy="304041"/>
          </a:xfrm>
        </p:spPr>
        <p:txBody>
          <a:bodyPr>
            <a:normAutofit fontScale="92500" lnSpcReduction="10000"/>
          </a:bodyPr>
          <a:lstStyle/>
          <a:p>
            <a:r>
              <a:rPr lang="it-IT" sz="1800"/>
              <a:t>Gianluca Salata, 25/08/2021</a:t>
            </a:r>
            <a:endParaRPr lang="it-IT" sz="1800" dirty="0"/>
          </a:p>
        </p:txBody>
      </p:sp>
      <p:sp>
        <p:nvSpPr>
          <p:cNvPr id="2" name="Titolo 1">
            <a:extLst>
              <a:ext uri="{FF2B5EF4-FFF2-40B4-BE49-F238E27FC236}">
                <a16:creationId xmlns:a16="http://schemas.microsoft.com/office/drawing/2014/main" id="{8EAB6DB7-89B3-4C9D-B17A-6E5C095E4425}"/>
              </a:ext>
            </a:extLst>
          </p:cNvPr>
          <p:cNvSpPr>
            <a:spLocks noGrp="1"/>
          </p:cNvSpPr>
          <p:nvPr>
            <p:ph type="ctrTitle"/>
          </p:nvPr>
        </p:nvSpPr>
        <p:spPr>
          <a:xfrm>
            <a:off x="1644160" y="1543706"/>
            <a:ext cx="9422296" cy="812454"/>
          </a:xfrm>
        </p:spPr>
        <p:txBody>
          <a:bodyPr>
            <a:noAutofit/>
          </a:bodyPr>
          <a:lstStyle/>
          <a:p>
            <a:r>
              <a:rPr lang="it-IT" sz="4000" b="1" dirty="0">
                <a:latin typeface="Times New Roman" panose="02020603050405020304" pitchFamily="18" charset="0"/>
                <a:cs typeface="Times New Roman" panose="02020603050405020304" pitchFamily="18" charset="0"/>
              </a:rPr>
              <a:t>Online health status </a:t>
            </a:r>
            <a:r>
              <a:rPr lang="en-GB" sz="4000" b="1" dirty="0">
                <a:latin typeface="Times New Roman" panose="02020603050405020304" pitchFamily="18" charset="0"/>
                <a:cs typeface="Times New Roman" panose="02020603050405020304" pitchFamily="18" charset="0"/>
              </a:rPr>
              <a:t>detection</a:t>
            </a:r>
            <a:r>
              <a:rPr lang="it-IT" sz="4000" b="1" dirty="0">
                <a:latin typeface="Times New Roman" panose="02020603050405020304" pitchFamily="18" charset="0"/>
                <a:cs typeface="Times New Roman" panose="02020603050405020304" pitchFamily="18" charset="0"/>
              </a:rPr>
              <a:t> of a </a:t>
            </a:r>
            <a:r>
              <a:rPr lang="it-IT" sz="4000" b="1" dirty="0" err="1">
                <a:latin typeface="Times New Roman" panose="02020603050405020304" pitchFamily="18" charset="0"/>
                <a:cs typeface="Times New Roman" panose="02020603050405020304" pitchFamily="18" charset="0"/>
              </a:rPr>
              <a:t>motor</a:t>
            </a:r>
            <a:endParaRPr lang="it-IT" sz="4000" b="1" dirty="0">
              <a:latin typeface="Times New Roman" panose="02020603050405020304" pitchFamily="18" charset="0"/>
              <a:cs typeface="Times New Roman" panose="02020603050405020304" pitchFamily="18" charset="0"/>
            </a:endParaRPr>
          </a:p>
        </p:txBody>
      </p:sp>
      <p:sp>
        <p:nvSpPr>
          <p:cNvPr id="6" name="CasellaDiTesto 5">
            <a:extLst>
              <a:ext uri="{FF2B5EF4-FFF2-40B4-BE49-F238E27FC236}">
                <a16:creationId xmlns:a16="http://schemas.microsoft.com/office/drawing/2014/main" id="{8C3D8BF3-5BEB-4FD1-9D7A-0CE3BBD5AEDF}"/>
              </a:ext>
            </a:extLst>
          </p:cNvPr>
          <p:cNvSpPr txBox="1"/>
          <p:nvPr/>
        </p:nvSpPr>
        <p:spPr>
          <a:xfrm>
            <a:off x="214313" y="309711"/>
            <a:ext cx="4400550" cy="338554"/>
          </a:xfrm>
          <a:prstGeom prst="rect">
            <a:avLst/>
          </a:prstGeom>
          <a:noFill/>
        </p:spPr>
        <p:txBody>
          <a:bodyPr wrap="square" rtlCol="0">
            <a:spAutoFit/>
          </a:bodyPr>
          <a:lstStyle/>
          <a:p>
            <a:r>
              <a:rPr lang="it-IT" sz="1600" dirty="0">
                <a:latin typeface="Arial" panose="020B0604020202020204" pitchFamily="34" charset="0"/>
                <a:cs typeface="Arial" panose="020B0604020202020204" pitchFamily="34" charset="0"/>
              </a:rPr>
              <a:t>MAS513-Advanced </a:t>
            </a:r>
            <a:r>
              <a:rPr lang="it-IT" sz="1600" dirty="0" err="1">
                <a:latin typeface="Arial" panose="020B0604020202020204" pitchFamily="34" charset="0"/>
                <a:cs typeface="Arial" panose="020B0604020202020204" pitchFamily="34" charset="0"/>
              </a:rPr>
              <a:t>Robotics</a:t>
            </a:r>
            <a:r>
              <a:rPr lang="it-IT" sz="1600" dirty="0">
                <a:latin typeface="Arial" panose="020B0604020202020204" pitchFamily="34" charset="0"/>
                <a:cs typeface="Arial" panose="020B0604020202020204" pitchFamily="34" charset="0"/>
              </a:rPr>
              <a:t> project:</a:t>
            </a:r>
          </a:p>
        </p:txBody>
      </p:sp>
      <p:sp>
        <p:nvSpPr>
          <p:cNvPr id="4" name="CasellaDiTesto 3">
            <a:extLst>
              <a:ext uri="{FF2B5EF4-FFF2-40B4-BE49-F238E27FC236}">
                <a16:creationId xmlns:a16="http://schemas.microsoft.com/office/drawing/2014/main" id="{1FE8F2B9-F6BE-488E-9F7F-FD40B82F763A}"/>
              </a:ext>
            </a:extLst>
          </p:cNvPr>
          <p:cNvSpPr txBox="1"/>
          <p:nvPr/>
        </p:nvSpPr>
        <p:spPr>
          <a:xfrm>
            <a:off x="2465695" y="3429000"/>
            <a:ext cx="7260609" cy="646331"/>
          </a:xfrm>
          <a:prstGeom prst="rect">
            <a:avLst/>
          </a:prstGeom>
          <a:noFill/>
        </p:spPr>
        <p:txBody>
          <a:bodyPr wrap="square" rtlCol="0">
            <a:spAutoFit/>
          </a:bodyPr>
          <a:lstStyle/>
          <a:p>
            <a:r>
              <a:rPr lang="it-IT" b="1" dirty="0"/>
              <a:t>PROBLEM: </a:t>
            </a:r>
            <a:r>
              <a:rPr lang="it-IT" dirty="0"/>
              <a:t>Is it possible to determine the health status of the motor </a:t>
            </a:r>
            <a:r>
              <a:rPr lang="en-GB" dirty="0"/>
              <a:t>continuously</a:t>
            </a:r>
            <a:r>
              <a:rPr lang="it-IT" dirty="0"/>
              <a:t> </a:t>
            </a:r>
            <a:r>
              <a:rPr lang="en-GB" dirty="0"/>
              <a:t>using</a:t>
            </a:r>
            <a:r>
              <a:rPr lang="it-IT" dirty="0"/>
              <a:t> non-contact sensors and non-</a:t>
            </a:r>
            <a:r>
              <a:rPr lang="en-GB" dirty="0"/>
              <a:t>destructive</a:t>
            </a:r>
            <a:r>
              <a:rPr lang="it-IT" dirty="0"/>
              <a:t> testing?</a:t>
            </a:r>
          </a:p>
        </p:txBody>
      </p:sp>
      <p:sp>
        <p:nvSpPr>
          <p:cNvPr id="8" name="Segnaposto numero diapositiva 7">
            <a:extLst>
              <a:ext uri="{FF2B5EF4-FFF2-40B4-BE49-F238E27FC236}">
                <a16:creationId xmlns:a16="http://schemas.microsoft.com/office/drawing/2014/main" id="{0DC39D16-5B9F-4EB7-B1E4-816BC30AD72A}"/>
              </a:ext>
            </a:extLst>
          </p:cNvPr>
          <p:cNvSpPr>
            <a:spLocks noGrp="1"/>
          </p:cNvSpPr>
          <p:nvPr>
            <p:ph type="sldNum" sz="quarter" idx="12"/>
          </p:nvPr>
        </p:nvSpPr>
        <p:spPr/>
        <p:txBody>
          <a:bodyPr/>
          <a:lstStyle/>
          <a:p>
            <a:fld id="{9AEFBE49-BF21-459B-9EBD-711BD08E063A}" type="slidenum">
              <a:rPr lang="it-IT" smtClean="0">
                <a:solidFill>
                  <a:schemeClr val="tx1"/>
                </a:solidFill>
              </a:rPr>
              <a:t>1</a:t>
            </a:fld>
            <a:endParaRPr lang="it-IT" dirty="0">
              <a:solidFill>
                <a:schemeClr val="tx1"/>
              </a:solidFill>
            </a:endParaRPr>
          </a:p>
        </p:txBody>
      </p:sp>
      <p:pic>
        <p:nvPicPr>
          <p:cNvPr id="9" name="Immagine 8">
            <a:extLst>
              <a:ext uri="{FF2B5EF4-FFF2-40B4-BE49-F238E27FC236}">
                <a16:creationId xmlns:a16="http://schemas.microsoft.com/office/drawing/2014/main" id="{B4068AF2-4624-495B-BEB4-D90DB079B9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26300" y="6120363"/>
            <a:ext cx="1539398" cy="383139"/>
          </a:xfrm>
          <a:prstGeom prst="rect">
            <a:avLst/>
          </a:prstGeom>
        </p:spPr>
      </p:pic>
    </p:spTree>
    <p:extLst>
      <p:ext uri="{BB962C8B-B14F-4D97-AF65-F5344CB8AC3E}">
        <p14:creationId xmlns:p14="http://schemas.microsoft.com/office/powerpoint/2010/main" val="32194665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2002B"/>
        </a:solidFill>
        <a:effectLst/>
      </p:bgPr>
    </p:bg>
    <p:spTree>
      <p:nvGrpSpPr>
        <p:cNvPr id="1" name=""/>
        <p:cNvGrpSpPr/>
        <p:nvPr/>
      </p:nvGrpSpPr>
      <p:grpSpPr>
        <a:xfrm>
          <a:off x="0" y="0"/>
          <a:ext cx="0" cy="0"/>
          <a:chOff x="0" y="0"/>
          <a:chExt cx="0" cy="0"/>
        </a:xfrm>
      </p:grpSpPr>
      <p:sp>
        <p:nvSpPr>
          <p:cNvPr id="2" name="Plassholder for lysbildenummer 1">
            <a:extLst>
              <a:ext uri="{FF2B5EF4-FFF2-40B4-BE49-F238E27FC236}">
                <a16:creationId xmlns:a16="http://schemas.microsoft.com/office/drawing/2014/main" id="{AEBAED9F-009D-8C4B-890F-5EC815D2F06E}"/>
              </a:ext>
            </a:extLst>
          </p:cNvPr>
          <p:cNvSpPr>
            <a:spLocks noGrp="1"/>
          </p:cNvSpPr>
          <p:nvPr>
            <p:ph type="sldNum" sz="quarter" idx="4294967295"/>
          </p:nvPr>
        </p:nvSpPr>
        <p:spPr>
          <a:xfrm>
            <a:off x="8610600" y="6356350"/>
            <a:ext cx="2743200" cy="365125"/>
          </a:xfrm>
        </p:spPr>
        <p:txBody>
          <a:bodyPr/>
          <a:lstStyle/>
          <a:p>
            <a:fld id="{CB34E9FF-35ED-4746-A218-B58892FE7A5D}" type="slidenum">
              <a:rPr lang="nb-NO" smtClean="0"/>
              <a:t>10</a:t>
            </a:fld>
            <a:endParaRPr lang="nb-NO"/>
          </a:p>
        </p:txBody>
      </p:sp>
    </p:spTree>
    <p:extLst>
      <p:ext uri="{BB962C8B-B14F-4D97-AF65-F5344CB8AC3E}">
        <p14:creationId xmlns:p14="http://schemas.microsoft.com/office/powerpoint/2010/main" val="35118520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ttangolo 38">
            <a:extLst>
              <a:ext uri="{FF2B5EF4-FFF2-40B4-BE49-F238E27FC236}">
                <a16:creationId xmlns:a16="http://schemas.microsoft.com/office/drawing/2014/main" id="{0844A776-4D0D-4623-919D-0CE9078A1BB8}"/>
              </a:ext>
            </a:extLst>
          </p:cNvPr>
          <p:cNvSpPr/>
          <p:nvPr/>
        </p:nvSpPr>
        <p:spPr>
          <a:xfrm>
            <a:off x="0" y="-14235"/>
            <a:ext cx="12192000" cy="724283"/>
          </a:xfrm>
          <a:prstGeom prst="rect">
            <a:avLst/>
          </a:prstGeom>
          <a:solidFill>
            <a:srgbClr val="CF002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olo 1">
            <a:extLst>
              <a:ext uri="{FF2B5EF4-FFF2-40B4-BE49-F238E27FC236}">
                <a16:creationId xmlns:a16="http://schemas.microsoft.com/office/drawing/2014/main" id="{8EAB6DB7-89B3-4C9D-B17A-6E5C095E4425}"/>
              </a:ext>
            </a:extLst>
          </p:cNvPr>
          <p:cNvSpPr>
            <a:spLocks noGrp="1"/>
          </p:cNvSpPr>
          <p:nvPr>
            <p:ph type="ctrTitle"/>
          </p:nvPr>
        </p:nvSpPr>
        <p:spPr>
          <a:xfrm>
            <a:off x="215312" y="-14235"/>
            <a:ext cx="2600296" cy="724283"/>
          </a:xfrm>
        </p:spPr>
        <p:txBody>
          <a:bodyPr>
            <a:noAutofit/>
          </a:bodyPr>
          <a:lstStyle/>
          <a:p>
            <a:pPr algn="l"/>
            <a:r>
              <a:rPr lang="it-IT" sz="4000" b="1" dirty="0">
                <a:solidFill>
                  <a:schemeClr val="bg1"/>
                </a:solidFill>
                <a:cs typeface="Times New Roman" panose="02020603050405020304" pitchFamily="18" charset="0"/>
              </a:rPr>
              <a:t>State of art:</a:t>
            </a:r>
            <a:endParaRPr lang="it-IT" sz="3200" b="1" dirty="0">
              <a:solidFill>
                <a:schemeClr val="bg1"/>
              </a:solidFill>
              <a:latin typeface="Times New Roman" panose="02020603050405020304" pitchFamily="18" charset="0"/>
              <a:cs typeface="Times New Roman" panose="02020603050405020304" pitchFamily="18" charset="0"/>
            </a:endParaRPr>
          </a:p>
        </p:txBody>
      </p:sp>
      <p:sp>
        <p:nvSpPr>
          <p:cNvPr id="8" name="Rettangolo 7">
            <a:extLst>
              <a:ext uri="{FF2B5EF4-FFF2-40B4-BE49-F238E27FC236}">
                <a16:creationId xmlns:a16="http://schemas.microsoft.com/office/drawing/2014/main" id="{93C3AC72-410B-4084-A896-48032784CDA6}"/>
              </a:ext>
            </a:extLst>
          </p:cNvPr>
          <p:cNvSpPr/>
          <p:nvPr/>
        </p:nvSpPr>
        <p:spPr>
          <a:xfrm>
            <a:off x="0" y="6194066"/>
            <a:ext cx="12192000" cy="648209"/>
          </a:xfrm>
          <a:prstGeom prst="rect">
            <a:avLst/>
          </a:prstGeom>
          <a:solidFill>
            <a:srgbClr val="CF0023"/>
          </a:solidFill>
          <a:ln>
            <a:solidFill>
              <a:srgbClr val="CF00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Sottotitolo 2">
            <a:extLst>
              <a:ext uri="{FF2B5EF4-FFF2-40B4-BE49-F238E27FC236}">
                <a16:creationId xmlns:a16="http://schemas.microsoft.com/office/drawing/2014/main" id="{273A5692-4F77-41F5-A329-0627B8D64C42}"/>
              </a:ext>
            </a:extLst>
          </p:cNvPr>
          <p:cNvSpPr>
            <a:spLocks noGrp="1"/>
          </p:cNvSpPr>
          <p:nvPr>
            <p:ph type="subTitle" idx="1"/>
          </p:nvPr>
        </p:nvSpPr>
        <p:spPr>
          <a:xfrm>
            <a:off x="-3326296" y="6436594"/>
            <a:ext cx="9422296" cy="304041"/>
          </a:xfrm>
        </p:spPr>
        <p:txBody>
          <a:bodyPr>
            <a:normAutofit/>
          </a:bodyPr>
          <a:lstStyle/>
          <a:p>
            <a:r>
              <a:rPr lang="it-IT" sz="1400" dirty="0"/>
              <a:t>Gianluca Salata, 08/09/2021</a:t>
            </a:r>
          </a:p>
        </p:txBody>
      </p:sp>
      <p:sp>
        <p:nvSpPr>
          <p:cNvPr id="4" name="CasellaDiTesto 3">
            <a:extLst>
              <a:ext uri="{FF2B5EF4-FFF2-40B4-BE49-F238E27FC236}">
                <a16:creationId xmlns:a16="http://schemas.microsoft.com/office/drawing/2014/main" id="{D655E90F-76BC-4DE5-88EB-45DC9F178304}"/>
              </a:ext>
            </a:extLst>
          </p:cNvPr>
          <p:cNvSpPr txBox="1"/>
          <p:nvPr/>
        </p:nvSpPr>
        <p:spPr>
          <a:xfrm>
            <a:off x="271194" y="832147"/>
            <a:ext cx="4340562" cy="1569660"/>
          </a:xfrm>
          <a:prstGeom prst="rect">
            <a:avLst/>
          </a:prstGeom>
          <a:noFill/>
        </p:spPr>
        <p:txBody>
          <a:bodyPr wrap="square" rtlCol="0">
            <a:spAutoFit/>
          </a:bodyPr>
          <a:lstStyle/>
          <a:p>
            <a:r>
              <a:rPr lang="it-IT" sz="1600" dirty="0">
                <a:cs typeface="Times New Roman" panose="02020603050405020304" pitchFamily="18" charset="0"/>
              </a:rPr>
              <a:t>The </a:t>
            </a:r>
            <a:r>
              <a:rPr lang="it-IT" sz="1600" dirty="0" err="1">
                <a:cs typeface="Times New Roman" panose="02020603050405020304" pitchFamily="18" charset="0"/>
              </a:rPr>
              <a:t>most</a:t>
            </a:r>
            <a:r>
              <a:rPr lang="it-IT" sz="1600" dirty="0">
                <a:cs typeface="Times New Roman" panose="02020603050405020304" pitchFamily="18" charset="0"/>
              </a:rPr>
              <a:t> common technique for the </a:t>
            </a:r>
            <a:r>
              <a:rPr lang="it-IT" sz="1600" dirty="0" err="1">
                <a:cs typeface="Times New Roman" panose="02020603050405020304" pitchFamily="18" charset="0"/>
              </a:rPr>
              <a:t>detection</a:t>
            </a:r>
            <a:r>
              <a:rPr lang="it-IT" sz="1600" dirty="0">
                <a:cs typeface="Times New Roman" panose="02020603050405020304" pitchFamily="18" charset="0"/>
              </a:rPr>
              <a:t> of the health status use contact </a:t>
            </a:r>
            <a:r>
              <a:rPr lang="it-IT" sz="1600" dirty="0" err="1">
                <a:cs typeface="Times New Roman" panose="02020603050405020304" pitchFamily="18" charset="0"/>
              </a:rPr>
              <a:t>sensor</a:t>
            </a:r>
            <a:r>
              <a:rPr lang="it-IT" sz="1600" dirty="0">
                <a:cs typeface="Times New Roman" panose="02020603050405020304" pitchFamily="18" charset="0"/>
              </a:rPr>
              <a:t> like </a:t>
            </a:r>
            <a:r>
              <a:rPr lang="it-IT" sz="1600" dirty="0" err="1">
                <a:cs typeface="Times New Roman" panose="02020603050405020304" pitchFamily="18" charset="0"/>
              </a:rPr>
              <a:t>as</a:t>
            </a:r>
            <a:endParaRPr lang="it-IT" sz="1600" dirty="0">
              <a:cs typeface="Times New Roman" panose="02020603050405020304" pitchFamily="18" charset="0"/>
            </a:endParaRPr>
          </a:p>
          <a:p>
            <a:pPr marL="285750" indent="-285750">
              <a:buFont typeface="Arial" panose="020B0604020202020204" pitchFamily="34" charset="0"/>
              <a:buChar char="•"/>
            </a:pPr>
            <a:r>
              <a:rPr lang="it-IT" sz="1600" dirty="0" err="1">
                <a:cs typeface="Times New Roman" panose="02020603050405020304" pitchFamily="18" charset="0"/>
              </a:rPr>
              <a:t>Vibrometer</a:t>
            </a:r>
            <a:r>
              <a:rPr lang="en-GB" sz="1600" dirty="0">
                <a:cs typeface="Times New Roman" panose="02020603050405020304" pitchFamily="18" charset="0"/>
              </a:rPr>
              <a:t>/accelerometer</a:t>
            </a:r>
          </a:p>
          <a:p>
            <a:pPr marL="285750" indent="-285750">
              <a:buFont typeface="Arial" panose="020B0604020202020204" pitchFamily="34" charset="0"/>
              <a:buChar char="•"/>
            </a:pPr>
            <a:r>
              <a:rPr lang="en-GB" sz="1600" dirty="0">
                <a:cs typeface="Times New Roman" panose="02020603050405020304" pitchFamily="18" charset="0"/>
              </a:rPr>
              <a:t>Voltmeter and ammeters</a:t>
            </a:r>
          </a:p>
          <a:p>
            <a:endParaRPr lang="it-IT" sz="1600" dirty="0">
              <a:cs typeface="Times New Roman" panose="02020603050405020304" pitchFamily="18" charset="0"/>
            </a:endParaRPr>
          </a:p>
          <a:p>
            <a:r>
              <a:rPr lang="it-IT" sz="1600" dirty="0" err="1">
                <a:cs typeface="Times New Roman" panose="02020603050405020304" pitchFamily="18" charset="0"/>
              </a:rPr>
              <a:t>All</a:t>
            </a:r>
            <a:r>
              <a:rPr lang="it-IT" sz="1600" dirty="0">
                <a:cs typeface="Times New Roman" panose="02020603050405020304" pitchFamily="18" charset="0"/>
              </a:rPr>
              <a:t> of </a:t>
            </a:r>
            <a:r>
              <a:rPr lang="it-IT" sz="1600" dirty="0" err="1">
                <a:cs typeface="Times New Roman" panose="02020603050405020304" pitchFamily="18" charset="0"/>
              </a:rPr>
              <a:t>them</a:t>
            </a:r>
            <a:r>
              <a:rPr lang="it-IT" sz="1600" dirty="0">
                <a:cs typeface="Times New Roman" panose="02020603050405020304" pitchFamily="18" charset="0"/>
              </a:rPr>
              <a:t> are base on the key concept </a:t>
            </a:r>
            <a:r>
              <a:rPr lang="it-IT" sz="1600" dirty="0" err="1">
                <a:cs typeface="Times New Roman" panose="02020603050405020304" pitchFamily="18" charset="0"/>
              </a:rPr>
              <a:t>that</a:t>
            </a:r>
            <a:r>
              <a:rPr lang="it-IT" sz="1600" dirty="0">
                <a:cs typeface="Times New Roman" panose="02020603050405020304" pitchFamily="18" charset="0"/>
              </a:rPr>
              <a:t>:</a:t>
            </a:r>
            <a:endParaRPr lang="it-IT" sz="1600" dirty="0"/>
          </a:p>
        </p:txBody>
      </p:sp>
      <p:sp>
        <p:nvSpPr>
          <p:cNvPr id="40" name="CasellaDiTesto 3">
            <a:extLst>
              <a:ext uri="{FF2B5EF4-FFF2-40B4-BE49-F238E27FC236}">
                <a16:creationId xmlns:a16="http://schemas.microsoft.com/office/drawing/2014/main" id="{37E1FDF0-7931-47CD-8972-D061A2B82104}"/>
              </a:ext>
            </a:extLst>
          </p:cNvPr>
          <p:cNvSpPr txBox="1"/>
          <p:nvPr/>
        </p:nvSpPr>
        <p:spPr>
          <a:xfrm>
            <a:off x="555036" y="3001108"/>
            <a:ext cx="4521144" cy="369332"/>
          </a:xfrm>
          <a:prstGeom prst="rect">
            <a:avLst/>
          </a:prstGeom>
          <a:noFill/>
        </p:spPr>
        <p:txBody>
          <a:bodyPr wrap="square" rtlCol="0">
            <a:spAutoFit/>
          </a:bodyPr>
          <a:lstStyle/>
          <a:p>
            <a:r>
              <a:rPr lang="it-IT" dirty="0">
                <a:latin typeface="Times New Roman" panose="02020603050405020304" pitchFamily="18" charset="0"/>
                <a:cs typeface="Times New Roman" panose="02020603050405020304" pitchFamily="18" charset="0"/>
              </a:rPr>
              <a:t>1) </a:t>
            </a:r>
            <a:r>
              <a:rPr lang="it-IT" b="1" dirty="0">
                <a:latin typeface="Times New Roman" panose="02020603050405020304" pitchFamily="18" charset="0"/>
                <a:cs typeface="Times New Roman" panose="02020603050405020304" pitchFamily="18" charset="0"/>
              </a:rPr>
              <a:t>MCSA(</a:t>
            </a:r>
            <a:r>
              <a:rPr lang="it-IT" b="1" dirty="0" err="1">
                <a:latin typeface="Times New Roman" panose="02020603050405020304" pitchFamily="18" charset="0"/>
                <a:cs typeface="Times New Roman" panose="02020603050405020304" pitchFamily="18" charset="0"/>
              </a:rPr>
              <a:t>motor</a:t>
            </a:r>
            <a:r>
              <a:rPr lang="it-IT" b="1" dirty="0">
                <a:latin typeface="Times New Roman" panose="02020603050405020304" pitchFamily="18" charset="0"/>
                <a:cs typeface="Times New Roman" panose="02020603050405020304" pitchFamily="18" charset="0"/>
              </a:rPr>
              <a:t> </a:t>
            </a:r>
            <a:r>
              <a:rPr lang="it-IT" b="1" dirty="0" err="1">
                <a:latin typeface="Times New Roman" panose="02020603050405020304" pitchFamily="18" charset="0"/>
                <a:cs typeface="Times New Roman" panose="02020603050405020304" pitchFamily="18" charset="0"/>
              </a:rPr>
              <a:t>current</a:t>
            </a:r>
            <a:r>
              <a:rPr lang="it-IT" b="1" dirty="0">
                <a:latin typeface="Times New Roman" panose="02020603050405020304" pitchFamily="18" charset="0"/>
                <a:cs typeface="Times New Roman" panose="02020603050405020304" pitchFamily="18" charset="0"/>
              </a:rPr>
              <a:t> signature </a:t>
            </a:r>
            <a:r>
              <a:rPr lang="it-IT" b="1" dirty="0" err="1">
                <a:latin typeface="Times New Roman" panose="02020603050405020304" pitchFamily="18" charset="0"/>
                <a:cs typeface="Times New Roman" panose="02020603050405020304" pitchFamily="18" charset="0"/>
              </a:rPr>
              <a:t>analysis</a:t>
            </a:r>
            <a:r>
              <a:rPr lang="it-IT" b="1" dirty="0">
                <a:latin typeface="Times New Roman" panose="02020603050405020304" pitchFamily="18" charset="0"/>
                <a:cs typeface="Times New Roman" panose="02020603050405020304" pitchFamily="18" charset="0"/>
              </a:rPr>
              <a:t>)</a:t>
            </a:r>
            <a:endParaRPr lang="it-IT" b="1" dirty="0"/>
          </a:p>
        </p:txBody>
      </p:sp>
      <p:sp>
        <p:nvSpPr>
          <p:cNvPr id="5" name="Segnaposto numero diapositiva 4">
            <a:extLst>
              <a:ext uri="{FF2B5EF4-FFF2-40B4-BE49-F238E27FC236}">
                <a16:creationId xmlns:a16="http://schemas.microsoft.com/office/drawing/2014/main" id="{E04433DC-1B0B-416E-986B-CFA833FE388B}"/>
              </a:ext>
            </a:extLst>
          </p:cNvPr>
          <p:cNvSpPr>
            <a:spLocks noGrp="1"/>
          </p:cNvSpPr>
          <p:nvPr>
            <p:ph type="sldNum" sz="quarter" idx="12"/>
          </p:nvPr>
        </p:nvSpPr>
        <p:spPr/>
        <p:txBody>
          <a:bodyPr/>
          <a:lstStyle/>
          <a:p>
            <a:fld id="{9AEFBE49-BF21-459B-9EBD-711BD08E063A}" type="slidenum">
              <a:rPr lang="it-IT" smtClean="0">
                <a:solidFill>
                  <a:schemeClr val="tx1"/>
                </a:solidFill>
              </a:rPr>
              <a:t>2</a:t>
            </a:fld>
            <a:endParaRPr lang="it-IT" dirty="0">
              <a:solidFill>
                <a:schemeClr val="tx1"/>
              </a:solidFill>
            </a:endParaRPr>
          </a:p>
        </p:txBody>
      </p:sp>
      <p:pic>
        <p:nvPicPr>
          <p:cNvPr id="11" name="Immagine 10">
            <a:extLst>
              <a:ext uri="{FF2B5EF4-FFF2-40B4-BE49-F238E27FC236}">
                <a16:creationId xmlns:a16="http://schemas.microsoft.com/office/drawing/2014/main" id="{60A0A988-CEAD-439A-BED3-0447488EDF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2648" y="6346253"/>
            <a:ext cx="1626704" cy="405591"/>
          </a:xfrm>
          <a:prstGeom prst="rect">
            <a:avLst/>
          </a:prstGeom>
        </p:spPr>
      </p:pic>
      <p:pic>
        <p:nvPicPr>
          <p:cNvPr id="12" name="Immagine 11">
            <a:extLst>
              <a:ext uri="{FF2B5EF4-FFF2-40B4-BE49-F238E27FC236}">
                <a16:creationId xmlns:a16="http://schemas.microsoft.com/office/drawing/2014/main" id="{47D7DCA0-F615-4AEA-84D9-1ABF20ED2F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24281" y="3574694"/>
            <a:ext cx="6267719" cy="2498108"/>
          </a:xfrm>
          <a:prstGeom prst="rect">
            <a:avLst/>
          </a:prstGeom>
        </p:spPr>
      </p:pic>
      <p:pic>
        <p:nvPicPr>
          <p:cNvPr id="14" name="Immagine 13">
            <a:extLst>
              <a:ext uri="{FF2B5EF4-FFF2-40B4-BE49-F238E27FC236}">
                <a16:creationId xmlns:a16="http://schemas.microsoft.com/office/drawing/2014/main" id="{BFF57565-FB60-48F8-9190-6F9CD06C9E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80027" y="785198"/>
            <a:ext cx="3899105" cy="2559647"/>
          </a:xfrm>
          <a:prstGeom prst="rect">
            <a:avLst/>
          </a:prstGeom>
        </p:spPr>
      </p:pic>
      <p:sp>
        <p:nvSpPr>
          <p:cNvPr id="16" name="CasellaDiTesto 15">
            <a:extLst>
              <a:ext uri="{FF2B5EF4-FFF2-40B4-BE49-F238E27FC236}">
                <a16:creationId xmlns:a16="http://schemas.microsoft.com/office/drawing/2014/main" id="{C61BD190-37BB-42CB-B59E-30659372F714}"/>
              </a:ext>
            </a:extLst>
          </p:cNvPr>
          <p:cNvSpPr txBox="1"/>
          <p:nvPr/>
        </p:nvSpPr>
        <p:spPr>
          <a:xfrm>
            <a:off x="826935" y="3533674"/>
            <a:ext cx="3784821" cy="1384995"/>
          </a:xfrm>
          <a:prstGeom prst="rect">
            <a:avLst/>
          </a:prstGeom>
          <a:noFill/>
        </p:spPr>
        <p:txBody>
          <a:bodyPr wrap="square" rtlCol="0">
            <a:spAutoFit/>
          </a:bodyPr>
          <a:lstStyle/>
          <a:p>
            <a:r>
              <a:rPr lang="it-IT" sz="1400" dirty="0" err="1"/>
              <a:t>This</a:t>
            </a:r>
            <a:r>
              <a:rPr lang="it-IT" sz="1400" dirty="0"/>
              <a:t> </a:t>
            </a:r>
            <a:r>
              <a:rPr lang="en-GB" sz="1400" dirty="0"/>
              <a:t>method</a:t>
            </a:r>
            <a:r>
              <a:rPr lang="it-IT" sz="1400" dirty="0"/>
              <a:t> </a:t>
            </a:r>
            <a:r>
              <a:rPr lang="it-IT" sz="1400" dirty="0" err="1"/>
              <a:t>require</a:t>
            </a:r>
            <a:r>
              <a:rPr lang="it-IT" sz="1400" dirty="0"/>
              <a:t> to </a:t>
            </a:r>
            <a:r>
              <a:rPr lang="it-IT" sz="1400" dirty="0" err="1"/>
              <a:t>measure</a:t>
            </a:r>
            <a:r>
              <a:rPr lang="it-IT" sz="1400" dirty="0"/>
              <a:t> the </a:t>
            </a:r>
            <a:r>
              <a:rPr lang="it-IT" sz="1400" dirty="0" err="1"/>
              <a:t>variation</a:t>
            </a:r>
            <a:r>
              <a:rPr lang="it-IT" sz="1400" dirty="0"/>
              <a:t> of the </a:t>
            </a:r>
            <a:r>
              <a:rPr lang="it-IT" sz="1400" dirty="0" err="1"/>
              <a:t>absorbed</a:t>
            </a:r>
            <a:r>
              <a:rPr lang="it-IT" sz="1400" dirty="0"/>
              <a:t> </a:t>
            </a:r>
            <a:r>
              <a:rPr lang="it-IT" sz="1400" dirty="0" err="1"/>
              <a:t>current</a:t>
            </a:r>
            <a:r>
              <a:rPr lang="it-IT" sz="1400" dirty="0"/>
              <a:t> from the </a:t>
            </a:r>
            <a:r>
              <a:rPr lang="it-IT" sz="1400" dirty="0" err="1"/>
              <a:t>motor</a:t>
            </a:r>
            <a:r>
              <a:rPr lang="it-IT" sz="1400" dirty="0"/>
              <a:t>.</a:t>
            </a:r>
          </a:p>
          <a:p>
            <a:r>
              <a:rPr lang="it-IT" sz="1400" dirty="0"/>
              <a:t>From the </a:t>
            </a:r>
            <a:r>
              <a:rPr lang="it-IT" sz="1400" dirty="0" err="1"/>
              <a:t>current</a:t>
            </a:r>
            <a:r>
              <a:rPr lang="it-IT" sz="1400" dirty="0"/>
              <a:t> </a:t>
            </a:r>
            <a:r>
              <a:rPr lang="it-IT" sz="1400" dirty="0" err="1"/>
              <a:t>spectra</a:t>
            </a:r>
            <a:r>
              <a:rPr lang="it-IT" sz="1400" dirty="0"/>
              <a:t> </a:t>
            </a:r>
            <a:r>
              <a:rPr lang="it-IT" sz="1400" dirty="0" err="1"/>
              <a:t>is</a:t>
            </a:r>
            <a:r>
              <a:rPr lang="it-IT" sz="1400" dirty="0"/>
              <a:t> </a:t>
            </a:r>
            <a:r>
              <a:rPr lang="it-IT" sz="1400" dirty="0" err="1"/>
              <a:t>able</a:t>
            </a:r>
            <a:r>
              <a:rPr lang="it-IT" sz="1400" dirty="0"/>
              <a:t> to </a:t>
            </a:r>
            <a:r>
              <a:rPr lang="it-IT" sz="1400" dirty="0" err="1"/>
              <a:t>identify</a:t>
            </a:r>
            <a:r>
              <a:rPr lang="it-IT" sz="1400" dirty="0"/>
              <a:t> </a:t>
            </a:r>
            <a:r>
              <a:rPr lang="it-IT" sz="1400" dirty="0" err="1"/>
              <a:t>motor’s</a:t>
            </a:r>
            <a:r>
              <a:rPr lang="it-IT" sz="1400" dirty="0"/>
              <a:t> fault thanks to a </a:t>
            </a:r>
            <a:r>
              <a:rPr lang="it-IT" sz="1400" dirty="0" err="1"/>
              <a:t>specific</a:t>
            </a:r>
            <a:r>
              <a:rPr lang="it-IT" sz="1400" dirty="0"/>
              <a:t> </a:t>
            </a:r>
            <a:r>
              <a:rPr lang="it-IT" sz="1400" dirty="0" err="1"/>
              <a:t>relationship</a:t>
            </a:r>
            <a:r>
              <a:rPr lang="it-IT" sz="1400" dirty="0"/>
              <a:t>.</a:t>
            </a:r>
          </a:p>
          <a:p>
            <a:r>
              <a:rPr lang="it-IT" sz="1400" dirty="0"/>
              <a:t>For </a:t>
            </a:r>
            <a:r>
              <a:rPr lang="it-IT" sz="1400" dirty="0" err="1"/>
              <a:t>example</a:t>
            </a:r>
            <a:r>
              <a:rPr lang="it-IT" sz="1400" dirty="0"/>
              <a:t>, the frequency </a:t>
            </a:r>
            <a:r>
              <a:rPr lang="it-IT" sz="1400" dirty="0" err="1"/>
              <a:t>related</a:t>
            </a:r>
            <a:r>
              <a:rPr lang="it-IT" sz="1400" dirty="0"/>
              <a:t> to an air gap(</a:t>
            </a:r>
            <a:r>
              <a:rPr lang="it-IT" sz="1400" dirty="0" err="1"/>
              <a:t>eccentricity</a:t>
            </a:r>
            <a:r>
              <a:rPr lang="it-IT" sz="1400" dirty="0"/>
              <a:t>):</a:t>
            </a:r>
            <a:endParaRPr lang="en-GB" sz="1400" dirty="0"/>
          </a:p>
        </p:txBody>
      </p:sp>
      <p:sp>
        <p:nvSpPr>
          <p:cNvPr id="15" name="CasellaDiTesto 14">
            <a:extLst>
              <a:ext uri="{FF2B5EF4-FFF2-40B4-BE49-F238E27FC236}">
                <a16:creationId xmlns:a16="http://schemas.microsoft.com/office/drawing/2014/main" id="{56F9EFF1-8197-4E6B-8919-974D349D97D9}"/>
              </a:ext>
            </a:extLst>
          </p:cNvPr>
          <p:cNvSpPr txBox="1"/>
          <p:nvPr/>
        </p:nvSpPr>
        <p:spPr>
          <a:xfrm>
            <a:off x="215312" y="2439071"/>
            <a:ext cx="5605043" cy="369332"/>
          </a:xfrm>
          <a:prstGeom prst="rect">
            <a:avLst/>
          </a:prstGeom>
          <a:noFill/>
        </p:spPr>
        <p:txBody>
          <a:bodyPr wrap="square">
            <a:spAutoFit/>
          </a:bodyPr>
          <a:lstStyle/>
          <a:p>
            <a:r>
              <a:rPr lang="en-GB" sz="1800" u="sng"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Each fault is related to a precise harmonic in the spectrum</a:t>
            </a:r>
            <a:endParaRPr lang="en-GB" u="sng" dirty="0">
              <a:highlight>
                <a:srgbClr val="FFFF00"/>
              </a:highlight>
            </a:endParaRPr>
          </a:p>
        </p:txBody>
      </p:sp>
      <mc:AlternateContent xmlns:mc="http://schemas.openxmlformats.org/markup-compatibility/2006" xmlns:a14="http://schemas.microsoft.com/office/drawing/2010/main">
        <mc:Choice Requires="a14">
          <p:sp>
            <p:nvSpPr>
              <p:cNvPr id="17" name="CasellaDiTesto 16">
                <a:extLst>
                  <a:ext uri="{FF2B5EF4-FFF2-40B4-BE49-F238E27FC236}">
                    <a16:creationId xmlns:a16="http://schemas.microsoft.com/office/drawing/2014/main" id="{509E3572-20DF-4C27-9AE4-268494748C7C}"/>
                  </a:ext>
                </a:extLst>
              </p:cNvPr>
              <p:cNvSpPr txBox="1"/>
              <p:nvPr/>
            </p:nvSpPr>
            <p:spPr>
              <a:xfrm>
                <a:off x="373712" y="4861281"/>
                <a:ext cx="4349363" cy="57637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n-GB" sz="1400" i="1" smtClean="0">
                              <a:effectLst/>
                              <a:latin typeface="Cambria Math" panose="02040503050406030204" pitchFamily="18" charset="0"/>
                            </a:rPr>
                          </m:ctrlPr>
                        </m:sSubPr>
                        <m:e>
                          <m:r>
                            <a:rPr lang="en-GB" sz="1400" i="1">
                              <a:effectLst/>
                              <a:latin typeface="Cambria Math" panose="02040503050406030204" pitchFamily="18" charset="0"/>
                              <a:ea typeface="Calibri" panose="020F0502020204030204" pitchFamily="34" charset="0"/>
                              <a:cs typeface="Times New Roman" panose="02020603050405020304" pitchFamily="18" charset="0"/>
                            </a:rPr>
                            <m:t>𝑓</m:t>
                          </m:r>
                        </m:e>
                        <m:sub>
                          <m:r>
                            <m:rPr>
                              <m:nor/>
                            </m:rPr>
                            <a:rPr lang="it-IT" sz="1400">
                              <a:effectLst/>
                              <a:latin typeface="Cambria Math" panose="02040503050406030204" pitchFamily="18" charset="0"/>
                              <a:ea typeface="Calibri" panose="020F0502020204030204" pitchFamily="34" charset="0"/>
                              <a:cs typeface="Times New Roman" panose="02020603050405020304" pitchFamily="18" charset="0"/>
                            </a:rPr>
                            <m:t>ecc</m:t>
                          </m:r>
                        </m:sub>
                      </m:sSub>
                      <m:r>
                        <a:rPr lang="it-IT" sz="1400" i="1">
                          <a:effectLst/>
                          <a:latin typeface="Cambria Math" panose="02040503050406030204" pitchFamily="18" charset="0"/>
                          <a:ea typeface="Calibri" panose="020F0502020204030204" pitchFamily="34" charset="0"/>
                          <a:cs typeface="Times New Roman" panose="02020603050405020304" pitchFamily="18" charset="0"/>
                        </a:rPr>
                        <m:t>=</m:t>
                      </m:r>
                      <m:d>
                        <m:dPr>
                          <m:begChr m:val="{"/>
                          <m:endChr m:val="}"/>
                          <m:ctrlPr>
                            <a:rPr lang="en-GB" sz="1400" i="1">
                              <a:effectLst/>
                              <a:latin typeface="Cambria Math" panose="02040503050406030204" pitchFamily="18" charset="0"/>
                            </a:rPr>
                          </m:ctrlPr>
                        </m:dPr>
                        <m:e>
                          <m:d>
                            <m:dPr>
                              <m:ctrlPr>
                                <a:rPr lang="en-GB" sz="1400" i="1">
                                  <a:effectLst/>
                                  <a:latin typeface="Cambria Math" panose="02040503050406030204" pitchFamily="18" charset="0"/>
                                </a:rPr>
                              </m:ctrlPr>
                            </m:dPr>
                            <m:e>
                              <m:r>
                                <a:rPr lang="en-GB" sz="1400" i="1">
                                  <a:effectLst/>
                                  <a:latin typeface="Cambria Math" panose="02040503050406030204" pitchFamily="18" charset="0"/>
                                  <a:ea typeface="Calibri" panose="020F0502020204030204" pitchFamily="34" charset="0"/>
                                  <a:cs typeface="Times New Roman" panose="02020603050405020304" pitchFamily="18" charset="0"/>
                                </a:rPr>
                                <m:t>𝑅</m:t>
                              </m:r>
                              <m:r>
                                <a:rPr lang="it-IT" sz="1400">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GB" sz="1400" i="1">
                                      <a:effectLst/>
                                      <a:latin typeface="Cambria Math" panose="02040503050406030204" pitchFamily="18" charset="0"/>
                                    </a:rPr>
                                  </m:ctrlPr>
                                </m:sSubPr>
                                <m:e>
                                  <m:r>
                                    <a:rPr lang="en-GB" sz="1400" i="1">
                                      <a:effectLst/>
                                      <a:latin typeface="Cambria Math" panose="02040503050406030204" pitchFamily="18" charset="0"/>
                                      <a:ea typeface="Calibri" panose="020F0502020204030204" pitchFamily="34" charset="0"/>
                                      <a:cs typeface="Times New Roman" panose="02020603050405020304" pitchFamily="18" charset="0"/>
                                    </a:rPr>
                                    <m:t>𝑛</m:t>
                                  </m:r>
                                </m:e>
                                <m:sub>
                                  <m:r>
                                    <a:rPr lang="en-GB" sz="1400" i="1">
                                      <a:effectLst/>
                                      <a:latin typeface="Cambria Math" panose="02040503050406030204" pitchFamily="18" charset="0"/>
                                      <a:ea typeface="Calibri" panose="020F0502020204030204" pitchFamily="34" charset="0"/>
                                      <a:cs typeface="Times New Roman" panose="02020603050405020304" pitchFamily="18" charset="0"/>
                                    </a:rPr>
                                    <m:t>𝑑</m:t>
                                  </m:r>
                                </m:sub>
                              </m:sSub>
                            </m:e>
                          </m:d>
                          <m:d>
                            <m:dPr>
                              <m:ctrlPr>
                                <a:rPr lang="en-GB" sz="1400" i="1">
                                  <a:effectLst/>
                                  <a:latin typeface="Cambria Math" panose="02040503050406030204" pitchFamily="18" charset="0"/>
                                </a:rPr>
                              </m:ctrlPr>
                            </m:dPr>
                            <m:e>
                              <m:f>
                                <m:fPr>
                                  <m:ctrlPr>
                                    <a:rPr lang="en-GB" sz="1400" i="1">
                                      <a:effectLst/>
                                      <a:latin typeface="Cambria Math" panose="02040503050406030204" pitchFamily="18" charset="0"/>
                                    </a:rPr>
                                  </m:ctrlPr>
                                </m:fPr>
                                <m:num>
                                  <m:r>
                                    <a:rPr lang="it-IT" sz="1400" i="1">
                                      <a:effectLst/>
                                      <a:latin typeface="Cambria Math" panose="02040503050406030204" pitchFamily="18" charset="0"/>
                                      <a:ea typeface="Calibri" panose="020F0502020204030204" pitchFamily="34" charset="0"/>
                                      <a:cs typeface="Times New Roman" panose="02020603050405020304" pitchFamily="18" charset="0"/>
                                    </a:rPr>
                                    <m:t>1−</m:t>
                                  </m:r>
                                  <m:r>
                                    <a:rPr lang="en-GB" sz="1400" i="1">
                                      <a:effectLst/>
                                      <a:latin typeface="Cambria Math" panose="02040503050406030204" pitchFamily="18" charset="0"/>
                                      <a:ea typeface="Calibri" panose="020F0502020204030204" pitchFamily="34" charset="0"/>
                                      <a:cs typeface="Times New Roman" panose="02020603050405020304" pitchFamily="18" charset="0"/>
                                    </a:rPr>
                                    <m:t>𝑠</m:t>
                                  </m:r>
                                </m:num>
                                <m:den>
                                  <m:r>
                                    <a:rPr lang="en-GB" sz="1400" i="1">
                                      <a:effectLst/>
                                      <a:latin typeface="Cambria Math" panose="02040503050406030204" pitchFamily="18" charset="0"/>
                                      <a:ea typeface="Calibri" panose="020F0502020204030204" pitchFamily="34" charset="0"/>
                                      <a:cs typeface="Times New Roman" panose="02020603050405020304" pitchFamily="18" charset="0"/>
                                    </a:rPr>
                                    <m:t>𝑝</m:t>
                                  </m:r>
                                </m:den>
                              </m:f>
                            </m:e>
                          </m:d>
                          <m:r>
                            <a:rPr lang="it-IT" sz="1400">
                              <a:effectLst/>
                              <a:latin typeface="Cambria Math" panose="02040503050406030204" pitchFamily="18" charset="0"/>
                              <a:ea typeface="Calibri" panose="020F0502020204030204" pitchFamily="34" charset="0"/>
                              <a:cs typeface="Times New Roman" panose="02020603050405020304" pitchFamily="18" charset="0"/>
                            </a:rPr>
                            <m:t>±</m:t>
                          </m:r>
                          <m:sSub>
                            <m:sSubPr>
                              <m:ctrlPr>
                                <a:rPr lang="en-GB" sz="1400" i="1">
                                  <a:effectLst/>
                                  <a:latin typeface="Cambria Math" panose="02040503050406030204" pitchFamily="18" charset="0"/>
                                </a:rPr>
                              </m:ctrlPr>
                            </m:sSubPr>
                            <m:e>
                              <m:r>
                                <a:rPr lang="en-GB" sz="1400" i="1">
                                  <a:effectLst/>
                                  <a:latin typeface="Cambria Math" panose="02040503050406030204" pitchFamily="18" charset="0"/>
                                  <a:ea typeface="Calibri" panose="020F0502020204030204" pitchFamily="34" charset="0"/>
                                  <a:cs typeface="Times New Roman" panose="02020603050405020304" pitchFamily="18" charset="0"/>
                                </a:rPr>
                                <m:t>𝑛</m:t>
                              </m:r>
                            </m:e>
                            <m:sub>
                              <m:r>
                                <a:rPr lang="en-GB" sz="1400" i="1">
                                  <a:effectLst/>
                                  <a:latin typeface="Cambria Math" panose="02040503050406030204" pitchFamily="18" charset="0"/>
                                  <a:ea typeface="Calibri" panose="020F0502020204030204" pitchFamily="34" charset="0"/>
                                  <a:cs typeface="Times New Roman" panose="02020603050405020304" pitchFamily="18" charset="0"/>
                                </a:rPr>
                                <m:t>𝜔</m:t>
                              </m:r>
                              <m:r>
                                <a:rPr lang="en-GB" sz="1400" i="1">
                                  <a:effectLst/>
                                  <a:latin typeface="Cambria Math" panose="02040503050406030204" pitchFamily="18" charset="0"/>
                                  <a:ea typeface="Calibri" panose="020F0502020204030204" pitchFamily="34" charset="0"/>
                                  <a:cs typeface="Times New Roman" panose="02020603050405020304" pitchFamily="18" charset="0"/>
                                </a:rPr>
                                <m:t>𝑠</m:t>
                              </m:r>
                            </m:sub>
                          </m:sSub>
                        </m:e>
                      </m:d>
                      <m:sSub>
                        <m:sSubPr>
                          <m:ctrlPr>
                            <a:rPr lang="en-GB" sz="1400" i="1">
                              <a:effectLst/>
                              <a:latin typeface="Cambria Math" panose="02040503050406030204" pitchFamily="18" charset="0"/>
                            </a:rPr>
                          </m:ctrlPr>
                        </m:sSubPr>
                        <m:e>
                          <m:r>
                            <a:rPr lang="en-GB" sz="1400" i="1">
                              <a:effectLst/>
                              <a:latin typeface="Cambria Math" panose="02040503050406030204" pitchFamily="18" charset="0"/>
                              <a:ea typeface="Calibri" panose="020F0502020204030204" pitchFamily="34" charset="0"/>
                              <a:cs typeface="Times New Roman" panose="02020603050405020304" pitchFamily="18" charset="0"/>
                            </a:rPr>
                            <m:t>𝑓</m:t>
                          </m:r>
                        </m:e>
                        <m:sub>
                          <m:r>
                            <a:rPr lang="it-IT" sz="1400" i="1">
                              <a:effectLst/>
                              <a:latin typeface="Cambria Math" panose="02040503050406030204" pitchFamily="18" charset="0"/>
                              <a:ea typeface="Calibri" panose="020F0502020204030204" pitchFamily="34" charset="0"/>
                              <a:cs typeface="Times New Roman" panose="02020603050405020304" pitchFamily="18" charset="0"/>
                            </a:rPr>
                            <m:t>0</m:t>
                          </m:r>
                        </m:sub>
                      </m:sSub>
                    </m:oMath>
                  </m:oMathPara>
                </a14:m>
                <a:endParaRPr lang="en-GB" sz="1400" dirty="0"/>
              </a:p>
            </p:txBody>
          </p:sp>
        </mc:Choice>
        <mc:Fallback xmlns="">
          <p:sp>
            <p:nvSpPr>
              <p:cNvPr id="17" name="CasellaDiTesto 16">
                <a:extLst>
                  <a:ext uri="{FF2B5EF4-FFF2-40B4-BE49-F238E27FC236}">
                    <a16:creationId xmlns:a16="http://schemas.microsoft.com/office/drawing/2014/main" id="{509E3572-20DF-4C27-9AE4-268494748C7C}"/>
                  </a:ext>
                </a:extLst>
              </p:cNvPr>
              <p:cNvSpPr txBox="1">
                <a:spLocks noRot="1" noChangeAspect="1" noMove="1" noResize="1" noEditPoints="1" noAdjustHandles="1" noChangeArrowheads="1" noChangeShapeType="1" noTextEdit="1"/>
              </p:cNvSpPr>
              <p:nvPr/>
            </p:nvSpPr>
            <p:spPr>
              <a:xfrm>
                <a:off x="373712" y="4861281"/>
                <a:ext cx="4349363" cy="576376"/>
              </a:xfrm>
              <a:prstGeom prst="rect">
                <a:avLst/>
              </a:prstGeom>
              <a:blipFill>
                <a:blip r:embed="rId5"/>
                <a:stretch>
                  <a:fillRect/>
                </a:stretch>
              </a:blipFill>
            </p:spPr>
            <p:txBody>
              <a:bodyPr/>
              <a:lstStyle/>
              <a:p>
                <a:r>
                  <a:rPr lang="en-GB">
                    <a:noFill/>
                  </a:rPr>
                  <a:t> </a:t>
                </a:r>
              </a:p>
            </p:txBody>
          </p:sp>
        </mc:Fallback>
      </mc:AlternateContent>
    </p:spTree>
    <p:extLst>
      <p:ext uri="{BB962C8B-B14F-4D97-AF65-F5344CB8AC3E}">
        <p14:creationId xmlns:p14="http://schemas.microsoft.com/office/powerpoint/2010/main" val="9770593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ttangolo 38">
            <a:extLst>
              <a:ext uri="{FF2B5EF4-FFF2-40B4-BE49-F238E27FC236}">
                <a16:creationId xmlns:a16="http://schemas.microsoft.com/office/drawing/2014/main" id="{0844A776-4D0D-4623-919D-0CE9078A1BB8}"/>
              </a:ext>
            </a:extLst>
          </p:cNvPr>
          <p:cNvSpPr/>
          <p:nvPr/>
        </p:nvSpPr>
        <p:spPr>
          <a:xfrm>
            <a:off x="0" y="-14235"/>
            <a:ext cx="12192000" cy="724283"/>
          </a:xfrm>
          <a:prstGeom prst="rect">
            <a:avLst/>
          </a:prstGeom>
          <a:solidFill>
            <a:srgbClr val="CF002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olo 1">
            <a:extLst>
              <a:ext uri="{FF2B5EF4-FFF2-40B4-BE49-F238E27FC236}">
                <a16:creationId xmlns:a16="http://schemas.microsoft.com/office/drawing/2014/main" id="{8EAB6DB7-89B3-4C9D-B17A-6E5C095E4425}"/>
              </a:ext>
            </a:extLst>
          </p:cNvPr>
          <p:cNvSpPr>
            <a:spLocks noGrp="1"/>
          </p:cNvSpPr>
          <p:nvPr>
            <p:ph type="ctrTitle"/>
          </p:nvPr>
        </p:nvSpPr>
        <p:spPr>
          <a:xfrm>
            <a:off x="215312" y="-14235"/>
            <a:ext cx="2600296" cy="724283"/>
          </a:xfrm>
        </p:spPr>
        <p:txBody>
          <a:bodyPr>
            <a:noAutofit/>
          </a:bodyPr>
          <a:lstStyle/>
          <a:p>
            <a:pPr algn="l"/>
            <a:r>
              <a:rPr lang="it-IT" sz="4000" b="1" dirty="0">
                <a:solidFill>
                  <a:schemeClr val="bg1"/>
                </a:solidFill>
                <a:cs typeface="Times New Roman" panose="02020603050405020304" pitchFamily="18" charset="0"/>
              </a:rPr>
              <a:t>State of art:</a:t>
            </a:r>
            <a:endParaRPr lang="it-IT" sz="3200" b="1" dirty="0">
              <a:solidFill>
                <a:schemeClr val="bg1"/>
              </a:solidFill>
              <a:latin typeface="Times New Roman" panose="02020603050405020304" pitchFamily="18" charset="0"/>
              <a:cs typeface="Times New Roman" panose="02020603050405020304" pitchFamily="18" charset="0"/>
            </a:endParaRPr>
          </a:p>
        </p:txBody>
      </p:sp>
      <p:sp>
        <p:nvSpPr>
          <p:cNvPr id="8" name="Rettangolo 7">
            <a:extLst>
              <a:ext uri="{FF2B5EF4-FFF2-40B4-BE49-F238E27FC236}">
                <a16:creationId xmlns:a16="http://schemas.microsoft.com/office/drawing/2014/main" id="{93C3AC72-410B-4084-A896-48032784CDA6}"/>
              </a:ext>
            </a:extLst>
          </p:cNvPr>
          <p:cNvSpPr/>
          <p:nvPr/>
        </p:nvSpPr>
        <p:spPr>
          <a:xfrm>
            <a:off x="0" y="6194066"/>
            <a:ext cx="12192000" cy="648209"/>
          </a:xfrm>
          <a:prstGeom prst="rect">
            <a:avLst/>
          </a:prstGeom>
          <a:solidFill>
            <a:srgbClr val="CF0023"/>
          </a:solidFill>
          <a:ln>
            <a:solidFill>
              <a:srgbClr val="CF00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Sottotitolo 2">
            <a:extLst>
              <a:ext uri="{FF2B5EF4-FFF2-40B4-BE49-F238E27FC236}">
                <a16:creationId xmlns:a16="http://schemas.microsoft.com/office/drawing/2014/main" id="{273A5692-4F77-41F5-A329-0627B8D64C42}"/>
              </a:ext>
            </a:extLst>
          </p:cNvPr>
          <p:cNvSpPr>
            <a:spLocks noGrp="1"/>
          </p:cNvSpPr>
          <p:nvPr>
            <p:ph type="subTitle" idx="1"/>
          </p:nvPr>
        </p:nvSpPr>
        <p:spPr>
          <a:xfrm>
            <a:off x="-3326296" y="6436594"/>
            <a:ext cx="9422296" cy="304041"/>
          </a:xfrm>
        </p:spPr>
        <p:txBody>
          <a:bodyPr>
            <a:normAutofit/>
          </a:bodyPr>
          <a:lstStyle/>
          <a:p>
            <a:r>
              <a:rPr lang="it-IT" sz="1400" dirty="0"/>
              <a:t>Gianluca Salata, 08/09/2021</a:t>
            </a:r>
          </a:p>
        </p:txBody>
      </p:sp>
      <p:sp>
        <p:nvSpPr>
          <p:cNvPr id="4" name="CasellaDiTesto 3">
            <a:extLst>
              <a:ext uri="{FF2B5EF4-FFF2-40B4-BE49-F238E27FC236}">
                <a16:creationId xmlns:a16="http://schemas.microsoft.com/office/drawing/2014/main" id="{D655E90F-76BC-4DE5-88EB-45DC9F178304}"/>
              </a:ext>
            </a:extLst>
          </p:cNvPr>
          <p:cNvSpPr txBox="1"/>
          <p:nvPr/>
        </p:nvSpPr>
        <p:spPr>
          <a:xfrm>
            <a:off x="464678" y="990345"/>
            <a:ext cx="4340562" cy="369332"/>
          </a:xfrm>
          <a:prstGeom prst="rect">
            <a:avLst/>
          </a:prstGeom>
          <a:noFill/>
        </p:spPr>
        <p:txBody>
          <a:bodyPr wrap="square" rtlCol="0">
            <a:spAutoFit/>
          </a:bodyPr>
          <a:lstStyle/>
          <a:p>
            <a:r>
              <a:rPr lang="it-IT" b="1" dirty="0">
                <a:cs typeface="Times New Roman" panose="02020603050405020304" pitchFamily="18" charset="0"/>
              </a:rPr>
              <a:t>2) </a:t>
            </a:r>
            <a:r>
              <a:rPr lang="it-IT" b="1" dirty="0" err="1">
                <a:cs typeface="Times New Roman" panose="02020603050405020304" pitchFamily="18" charset="0"/>
              </a:rPr>
              <a:t>Vibration</a:t>
            </a:r>
            <a:r>
              <a:rPr lang="it-IT" b="1" dirty="0">
                <a:cs typeface="Times New Roman" panose="02020603050405020304" pitchFamily="18" charset="0"/>
              </a:rPr>
              <a:t> </a:t>
            </a:r>
            <a:r>
              <a:rPr lang="it-IT" b="1" dirty="0" err="1">
                <a:cs typeface="Times New Roman" panose="02020603050405020304" pitchFamily="18" charset="0"/>
              </a:rPr>
              <a:t>analysis</a:t>
            </a:r>
            <a:endParaRPr lang="it-IT" b="1" dirty="0"/>
          </a:p>
        </p:txBody>
      </p:sp>
      <p:sp>
        <p:nvSpPr>
          <p:cNvPr id="5" name="Segnaposto numero diapositiva 4">
            <a:extLst>
              <a:ext uri="{FF2B5EF4-FFF2-40B4-BE49-F238E27FC236}">
                <a16:creationId xmlns:a16="http://schemas.microsoft.com/office/drawing/2014/main" id="{E04433DC-1B0B-416E-986B-CFA833FE388B}"/>
              </a:ext>
            </a:extLst>
          </p:cNvPr>
          <p:cNvSpPr>
            <a:spLocks noGrp="1"/>
          </p:cNvSpPr>
          <p:nvPr>
            <p:ph type="sldNum" sz="quarter" idx="12"/>
          </p:nvPr>
        </p:nvSpPr>
        <p:spPr/>
        <p:txBody>
          <a:bodyPr/>
          <a:lstStyle/>
          <a:p>
            <a:fld id="{9AEFBE49-BF21-459B-9EBD-711BD08E063A}" type="slidenum">
              <a:rPr lang="it-IT" smtClean="0">
                <a:solidFill>
                  <a:schemeClr val="tx1"/>
                </a:solidFill>
              </a:rPr>
              <a:t>3</a:t>
            </a:fld>
            <a:endParaRPr lang="it-IT" dirty="0">
              <a:solidFill>
                <a:schemeClr val="tx1"/>
              </a:solidFill>
            </a:endParaRPr>
          </a:p>
        </p:txBody>
      </p:sp>
      <p:pic>
        <p:nvPicPr>
          <p:cNvPr id="11" name="Immagine 10">
            <a:extLst>
              <a:ext uri="{FF2B5EF4-FFF2-40B4-BE49-F238E27FC236}">
                <a16:creationId xmlns:a16="http://schemas.microsoft.com/office/drawing/2014/main" id="{60A0A988-CEAD-439A-BED3-0447488EDF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82648" y="6346253"/>
            <a:ext cx="1626704" cy="405591"/>
          </a:xfrm>
          <a:prstGeom prst="rect">
            <a:avLst/>
          </a:prstGeom>
        </p:spPr>
      </p:pic>
      <p:sp>
        <p:nvSpPr>
          <p:cNvPr id="9" name="CasellaDiTesto 8">
            <a:extLst>
              <a:ext uri="{FF2B5EF4-FFF2-40B4-BE49-F238E27FC236}">
                <a16:creationId xmlns:a16="http://schemas.microsoft.com/office/drawing/2014/main" id="{4CF3D52B-AB5E-4F2E-8894-AD773C66ECB4}"/>
              </a:ext>
            </a:extLst>
          </p:cNvPr>
          <p:cNvSpPr txBox="1"/>
          <p:nvPr/>
        </p:nvSpPr>
        <p:spPr>
          <a:xfrm>
            <a:off x="1078727" y="1656028"/>
            <a:ext cx="6411402" cy="923330"/>
          </a:xfrm>
          <a:prstGeom prst="rect">
            <a:avLst/>
          </a:prstGeom>
          <a:noFill/>
        </p:spPr>
        <p:txBody>
          <a:bodyPr wrap="square" rtlCol="0">
            <a:spAutoFit/>
          </a:bodyPr>
          <a:lstStyle/>
          <a:p>
            <a:r>
              <a:rPr lang="it-IT" dirty="0" err="1"/>
              <a:t>Usually</a:t>
            </a:r>
            <a:r>
              <a:rPr lang="it-IT" dirty="0"/>
              <a:t> </a:t>
            </a:r>
            <a:r>
              <a:rPr lang="it-IT" dirty="0" err="1"/>
              <a:t>It</a:t>
            </a:r>
            <a:r>
              <a:rPr lang="it-IT" dirty="0"/>
              <a:t> </a:t>
            </a:r>
            <a:r>
              <a:rPr lang="it-IT" dirty="0" err="1"/>
              <a:t>is</a:t>
            </a:r>
            <a:r>
              <a:rPr lang="it-IT" dirty="0"/>
              <a:t> </a:t>
            </a:r>
            <a:r>
              <a:rPr lang="it-IT" dirty="0" err="1"/>
              <a:t>based</a:t>
            </a:r>
            <a:r>
              <a:rPr lang="it-IT" dirty="0"/>
              <a:t> on 3</a:t>
            </a:r>
            <a:r>
              <a:rPr lang="en-GB" sz="1800" dirty="0">
                <a:effectLst/>
                <a:latin typeface="Calibri" panose="020F0502020204030204" pitchFamily="34" charset="0"/>
                <a:ea typeface="Times New Roman" panose="02020603050405020304" pitchFamily="18" charset="0"/>
                <a:cs typeface="Times New Roman" panose="02020603050405020304" pitchFamily="18" charset="0"/>
              </a:rPr>
              <a:t>-axis MEMS accelerometers that measure the vibration of the shaft. Also in this case is possible to find fault analysing the spectrum of the displacement of the shaft.  </a:t>
            </a:r>
            <a:endParaRPr lang="it-IT" dirty="0"/>
          </a:p>
        </p:txBody>
      </p:sp>
      <p:pic>
        <p:nvPicPr>
          <p:cNvPr id="13" name="Immagine 12">
            <a:extLst>
              <a:ext uri="{FF2B5EF4-FFF2-40B4-BE49-F238E27FC236}">
                <a16:creationId xmlns:a16="http://schemas.microsoft.com/office/drawing/2014/main" id="{B38EEF74-0128-47EE-806D-5AB4FB48A4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96863" y="710048"/>
            <a:ext cx="4279825" cy="5406094"/>
          </a:xfrm>
          <a:prstGeom prst="rect">
            <a:avLst/>
          </a:prstGeom>
        </p:spPr>
      </p:pic>
      <p:pic>
        <p:nvPicPr>
          <p:cNvPr id="28" name="Immagine 27">
            <a:extLst>
              <a:ext uri="{FF2B5EF4-FFF2-40B4-BE49-F238E27FC236}">
                <a16:creationId xmlns:a16="http://schemas.microsoft.com/office/drawing/2014/main" id="{FD1C51AE-568E-4925-AD54-33F27D50CD93}"/>
              </a:ext>
            </a:extLst>
          </p:cNvPr>
          <p:cNvPicPr>
            <a:picLocks noChangeAspect="1"/>
          </p:cNvPicPr>
          <p:nvPr/>
        </p:nvPicPr>
        <p:blipFill>
          <a:blip r:embed="rId5"/>
          <a:stretch>
            <a:fillRect/>
          </a:stretch>
        </p:blipFill>
        <p:spPr>
          <a:xfrm>
            <a:off x="12341" y="4256723"/>
            <a:ext cx="8544173" cy="644374"/>
          </a:xfrm>
          <a:prstGeom prst="rect">
            <a:avLst/>
          </a:prstGeom>
        </p:spPr>
      </p:pic>
      <p:sp>
        <p:nvSpPr>
          <p:cNvPr id="30" name="CasellaDiTesto 29">
            <a:extLst>
              <a:ext uri="{FF2B5EF4-FFF2-40B4-BE49-F238E27FC236}">
                <a16:creationId xmlns:a16="http://schemas.microsoft.com/office/drawing/2014/main" id="{A8FB3F50-24BF-4775-85B2-F3B743A43E72}"/>
              </a:ext>
            </a:extLst>
          </p:cNvPr>
          <p:cNvSpPr txBox="1"/>
          <p:nvPr/>
        </p:nvSpPr>
        <p:spPr>
          <a:xfrm>
            <a:off x="1078727" y="2963907"/>
            <a:ext cx="5922628" cy="646331"/>
          </a:xfrm>
          <a:prstGeom prst="rect">
            <a:avLst/>
          </a:prstGeom>
          <a:noFill/>
        </p:spPr>
        <p:txBody>
          <a:bodyPr wrap="square" rtlCol="0">
            <a:spAutoFit/>
          </a:bodyPr>
          <a:lstStyle/>
          <a:p>
            <a:r>
              <a:rPr lang="it-IT" dirty="0"/>
              <a:t>An </a:t>
            </a:r>
            <a:r>
              <a:rPr lang="it-IT" dirty="0" err="1"/>
              <a:t>outer</a:t>
            </a:r>
            <a:r>
              <a:rPr lang="it-IT" dirty="0"/>
              <a:t> race </a:t>
            </a:r>
            <a:r>
              <a:rPr lang="it-IT" dirty="0" err="1"/>
              <a:t>bearing</a:t>
            </a:r>
            <a:r>
              <a:rPr lang="it-IT" dirty="0"/>
              <a:t> </a:t>
            </a:r>
            <a:r>
              <a:rPr lang="it-IT" dirty="0" err="1"/>
              <a:t>defect</a:t>
            </a:r>
            <a:r>
              <a:rPr lang="it-IT" dirty="0"/>
              <a:t> </a:t>
            </a:r>
            <a:r>
              <a:rPr lang="it-IT" dirty="0" err="1"/>
              <a:t>is</a:t>
            </a:r>
            <a:r>
              <a:rPr lang="it-IT" dirty="0"/>
              <a:t> </a:t>
            </a:r>
            <a:r>
              <a:rPr lang="it-IT" dirty="0" err="1"/>
              <a:t>related</a:t>
            </a:r>
            <a:r>
              <a:rPr lang="it-IT" dirty="0"/>
              <a:t> a to the </a:t>
            </a:r>
            <a:r>
              <a:rPr lang="it-IT" dirty="0" err="1"/>
              <a:t>characteristic</a:t>
            </a:r>
            <a:r>
              <a:rPr lang="it-IT" dirty="0"/>
              <a:t> frequency:</a:t>
            </a:r>
            <a:endParaRPr lang="en-GB" dirty="0"/>
          </a:p>
        </p:txBody>
      </p:sp>
      <p:sp>
        <p:nvSpPr>
          <p:cNvPr id="33" name="CasellaDiTesto 32">
            <a:extLst>
              <a:ext uri="{FF2B5EF4-FFF2-40B4-BE49-F238E27FC236}">
                <a16:creationId xmlns:a16="http://schemas.microsoft.com/office/drawing/2014/main" id="{AC88DD9A-2A09-4829-80C2-A1CFC6CF7970}"/>
              </a:ext>
            </a:extLst>
          </p:cNvPr>
          <p:cNvSpPr txBox="1"/>
          <p:nvPr/>
        </p:nvSpPr>
        <p:spPr>
          <a:xfrm>
            <a:off x="2769654" y="5474176"/>
            <a:ext cx="3450968" cy="369332"/>
          </a:xfrm>
          <a:prstGeom prst="rect">
            <a:avLst/>
          </a:prstGeom>
          <a:noFill/>
        </p:spPr>
        <p:txBody>
          <a:bodyPr wrap="square" rtlCol="0">
            <a:spAutoFit/>
          </a:bodyPr>
          <a:lstStyle/>
          <a:p>
            <a:r>
              <a:rPr lang="it-IT" dirty="0" err="1">
                <a:solidFill>
                  <a:srgbClr val="C00000"/>
                </a:solidFill>
              </a:rPr>
              <a:t>Requires</a:t>
            </a:r>
            <a:r>
              <a:rPr lang="it-IT" dirty="0">
                <a:solidFill>
                  <a:srgbClr val="C00000"/>
                </a:solidFill>
              </a:rPr>
              <a:t> </a:t>
            </a:r>
            <a:r>
              <a:rPr lang="it-IT" dirty="0" err="1">
                <a:solidFill>
                  <a:srgbClr val="C00000"/>
                </a:solidFill>
              </a:rPr>
              <a:t>bearing’s</a:t>
            </a:r>
            <a:r>
              <a:rPr lang="it-IT" dirty="0">
                <a:solidFill>
                  <a:srgbClr val="C00000"/>
                </a:solidFill>
              </a:rPr>
              <a:t> </a:t>
            </a:r>
            <a:r>
              <a:rPr lang="it-IT" dirty="0" err="1">
                <a:solidFill>
                  <a:srgbClr val="C00000"/>
                </a:solidFill>
              </a:rPr>
              <a:t>geometry</a:t>
            </a:r>
            <a:endParaRPr lang="en-GB" dirty="0">
              <a:solidFill>
                <a:srgbClr val="C00000"/>
              </a:solidFill>
            </a:endParaRPr>
          </a:p>
        </p:txBody>
      </p:sp>
      <p:pic>
        <p:nvPicPr>
          <p:cNvPr id="35" name="Elemento grafico 34" descr="Avviso con riempimento a tinta unita">
            <a:extLst>
              <a:ext uri="{FF2B5EF4-FFF2-40B4-BE49-F238E27FC236}">
                <a16:creationId xmlns:a16="http://schemas.microsoft.com/office/drawing/2014/main" id="{03E7B5A4-A50D-4319-9A18-ED38FB0097B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2171234" y="5344548"/>
            <a:ext cx="644374" cy="644374"/>
          </a:xfrm>
          <a:prstGeom prst="rect">
            <a:avLst/>
          </a:prstGeom>
        </p:spPr>
      </p:pic>
    </p:spTree>
    <p:extLst>
      <p:ext uri="{BB962C8B-B14F-4D97-AF65-F5344CB8AC3E}">
        <p14:creationId xmlns:p14="http://schemas.microsoft.com/office/powerpoint/2010/main" val="16334619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ttangolo 38">
            <a:extLst>
              <a:ext uri="{FF2B5EF4-FFF2-40B4-BE49-F238E27FC236}">
                <a16:creationId xmlns:a16="http://schemas.microsoft.com/office/drawing/2014/main" id="{0844A776-4D0D-4623-919D-0CE9078A1BB8}"/>
              </a:ext>
            </a:extLst>
          </p:cNvPr>
          <p:cNvSpPr/>
          <p:nvPr/>
        </p:nvSpPr>
        <p:spPr>
          <a:xfrm>
            <a:off x="0" y="-14235"/>
            <a:ext cx="12192000" cy="724283"/>
          </a:xfrm>
          <a:prstGeom prst="rect">
            <a:avLst/>
          </a:prstGeom>
          <a:solidFill>
            <a:srgbClr val="CF002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olo 1">
            <a:extLst>
              <a:ext uri="{FF2B5EF4-FFF2-40B4-BE49-F238E27FC236}">
                <a16:creationId xmlns:a16="http://schemas.microsoft.com/office/drawing/2014/main" id="{8EAB6DB7-89B3-4C9D-B17A-6E5C095E4425}"/>
              </a:ext>
            </a:extLst>
          </p:cNvPr>
          <p:cNvSpPr>
            <a:spLocks noGrp="1"/>
          </p:cNvSpPr>
          <p:nvPr>
            <p:ph type="ctrTitle"/>
          </p:nvPr>
        </p:nvSpPr>
        <p:spPr>
          <a:xfrm>
            <a:off x="215312" y="-14235"/>
            <a:ext cx="2600296" cy="724283"/>
          </a:xfrm>
        </p:spPr>
        <p:txBody>
          <a:bodyPr>
            <a:noAutofit/>
          </a:bodyPr>
          <a:lstStyle/>
          <a:p>
            <a:pPr algn="l"/>
            <a:r>
              <a:rPr lang="it-IT" sz="4000" b="1" dirty="0">
                <a:solidFill>
                  <a:schemeClr val="bg1"/>
                </a:solidFill>
                <a:cs typeface="Times New Roman" panose="02020603050405020304" pitchFamily="18" charset="0"/>
              </a:rPr>
              <a:t>State of art:</a:t>
            </a:r>
            <a:endParaRPr lang="it-IT" sz="3200" b="1" dirty="0">
              <a:solidFill>
                <a:schemeClr val="bg1"/>
              </a:solidFill>
              <a:latin typeface="Times New Roman" panose="02020603050405020304" pitchFamily="18" charset="0"/>
              <a:cs typeface="Times New Roman" panose="02020603050405020304" pitchFamily="18" charset="0"/>
            </a:endParaRPr>
          </a:p>
        </p:txBody>
      </p:sp>
      <p:sp>
        <p:nvSpPr>
          <p:cNvPr id="8" name="Rettangolo 7">
            <a:extLst>
              <a:ext uri="{FF2B5EF4-FFF2-40B4-BE49-F238E27FC236}">
                <a16:creationId xmlns:a16="http://schemas.microsoft.com/office/drawing/2014/main" id="{93C3AC72-410B-4084-A896-48032784CDA6}"/>
              </a:ext>
            </a:extLst>
          </p:cNvPr>
          <p:cNvSpPr/>
          <p:nvPr/>
        </p:nvSpPr>
        <p:spPr>
          <a:xfrm>
            <a:off x="0" y="6194066"/>
            <a:ext cx="12192000" cy="648209"/>
          </a:xfrm>
          <a:prstGeom prst="rect">
            <a:avLst/>
          </a:prstGeom>
          <a:solidFill>
            <a:srgbClr val="CF0023"/>
          </a:solidFill>
          <a:ln>
            <a:solidFill>
              <a:srgbClr val="CF00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Sottotitolo 2">
            <a:extLst>
              <a:ext uri="{FF2B5EF4-FFF2-40B4-BE49-F238E27FC236}">
                <a16:creationId xmlns:a16="http://schemas.microsoft.com/office/drawing/2014/main" id="{273A5692-4F77-41F5-A329-0627B8D64C42}"/>
              </a:ext>
            </a:extLst>
          </p:cNvPr>
          <p:cNvSpPr>
            <a:spLocks noGrp="1"/>
          </p:cNvSpPr>
          <p:nvPr>
            <p:ph type="subTitle" idx="1"/>
          </p:nvPr>
        </p:nvSpPr>
        <p:spPr>
          <a:xfrm>
            <a:off x="-3326296" y="6436594"/>
            <a:ext cx="9422296" cy="304041"/>
          </a:xfrm>
        </p:spPr>
        <p:txBody>
          <a:bodyPr>
            <a:normAutofit/>
          </a:bodyPr>
          <a:lstStyle/>
          <a:p>
            <a:r>
              <a:rPr lang="it-IT" sz="1400" dirty="0"/>
              <a:t>Gianluca Salata, 08/09/2021</a:t>
            </a:r>
          </a:p>
        </p:txBody>
      </p:sp>
      <p:sp>
        <p:nvSpPr>
          <p:cNvPr id="5" name="Segnaposto numero diapositiva 4">
            <a:extLst>
              <a:ext uri="{FF2B5EF4-FFF2-40B4-BE49-F238E27FC236}">
                <a16:creationId xmlns:a16="http://schemas.microsoft.com/office/drawing/2014/main" id="{E04433DC-1B0B-416E-986B-CFA833FE388B}"/>
              </a:ext>
            </a:extLst>
          </p:cNvPr>
          <p:cNvSpPr>
            <a:spLocks noGrp="1"/>
          </p:cNvSpPr>
          <p:nvPr>
            <p:ph type="sldNum" sz="quarter" idx="12"/>
          </p:nvPr>
        </p:nvSpPr>
        <p:spPr/>
        <p:txBody>
          <a:bodyPr/>
          <a:lstStyle/>
          <a:p>
            <a:fld id="{9AEFBE49-BF21-459B-9EBD-711BD08E063A}" type="slidenum">
              <a:rPr lang="it-IT" smtClean="0">
                <a:solidFill>
                  <a:schemeClr val="tx1"/>
                </a:solidFill>
              </a:rPr>
              <a:t>4</a:t>
            </a:fld>
            <a:endParaRPr lang="it-IT" dirty="0">
              <a:solidFill>
                <a:schemeClr val="tx1"/>
              </a:solidFill>
            </a:endParaRPr>
          </a:p>
        </p:txBody>
      </p:sp>
      <p:pic>
        <p:nvPicPr>
          <p:cNvPr id="11" name="Immagine 10">
            <a:extLst>
              <a:ext uri="{FF2B5EF4-FFF2-40B4-BE49-F238E27FC236}">
                <a16:creationId xmlns:a16="http://schemas.microsoft.com/office/drawing/2014/main" id="{60A0A988-CEAD-439A-BED3-0447488EDF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82648" y="6346253"/>
            <a:ext cx="1626704" cy="405591"/>
          </a:xfrm>
          <a:prstGeom prst="rect">
            <a:avLst/>
          </a:prstGeom>
        </p:spPr>
      </p:pic>
      <p:graphicFrame>
        <p:nvGraphicFramePr>
          <p:cNvPr id="6" name="Tabella 6">
            <a:extLst>
              <a:ext uri="{FF2B5EF4-FFF2-40B4-BE49-F238E27FC236}">
                <a16:creationId xmlns:a16="http://schemas.microsoft.com/office/drawing/2014/main" id="{60166309-BDE3-45F0-96D2-0461290615B2}"/>
              </a:ext>
            </a:extLst>
          </p:cNvPr>
          <p:cNvGraphicFramePr>
            <a:graphicFrameLocks noGrp="1"/>
          </p:cNvGraphicFramePr>
          <p:nvPr>
            <p:extLst>
              <p:ext uri="{D42A27DB-BD31-4B8C-83A1-F6EECF244321}">
                <p14:modId xmlns:p14="http://schemas.microsoft.com/office/powerpoint/2010/main" val="4004122614"/>
              </p:ext>
            </p:extLst>
          </p:nvPr>
        </p:nvGraphicFramePr>
        <p:xfrm>
          <a:off x="1159079" y="1736520"/>
          <a:ext cx="9873842" cy="2751588"/>
        </p:xfrm>
        <a:graphic>
          <a:graphicData uri="http://schemas.openxmlformats.org/drawingml/2006/table">
            <a:tbl>
              <a:tblPr firstRow="1" bandRow="1">
                <a:tableStyleId>{2D5ABB26-0587-4C30-8999-92F81FD0307C}</a:tableStyleId>
              </a:tblPr>
              <a:tblGrid>
                <a:gridCol w="4909744">
                  <a:extLst>
                    <a:ext uri="{9D8B030D-6E8A-4147-A177-3AD203B41FA5}">
                      <a16:colId xmlns:a16="http://schemas.microsoft.com/office/drawing/2014/main" val="3657091455"/>
                    </a:ext>
                  </a:extLst>
                </a:gridCol>
                <a:gridCol w="4964098">
                  <a:extLst>
                    <a:ext uri="{9D8B030D-6E8A-4147-A177-3AD203B41FA5}">
                      <a16:colId xmlns:a16="http://schemas.microsoft.com/office/drawing/2014/main" val="579265024"/>
                    </a:ext>
                  </a:extLst>
                </a:gridCol>
              </a:tblGrid>
              <a:tr h="458598">
                <a:tc>
                  <a:txBody>
                    <a:bodyPr/>
                    <a:lstStyle/>
                    <a:p>
                      <a:pPr algn="ctr"/>
                      <a:r>
                        <a:rPr lang="it-IT" b="1" i="1" dirty="0"/>
                        <a:t>MCSA</a:t>
                      </a:r>
                      <a:endParaRPr lang="en-GB" b="1" i="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it-IT" b="1" i="1" dirty="0" err="1"/>
                        <a:t>Vibration</a:t>
                      </a:r>
                      <a:r>
                        <a:rPr lang="it-IT" b="1" i="1" dirty="0"/>
                        <a:t> </a:t>
                      </a:r>
                      <a:r>
                        <a:rPr lang="it-IT" b="1" i="1" dirty="0" err="1"/>
                        <a:t>analysis</a:t>
                      </a:r>
                      <a:endParaRPr lang="en-GB" b="1" i="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87839700"/>
                  </a:ext>
                </a:extLst>
              </a:tr>
              <a:tr h="458598">
                <a:tc>
                  <a:txBody>
                    <a:bodyPr/>
                    <a:lstStyle/>
                    <a:p>
                      <a:pPr algn="ctr"/>
                      <a:r>
                        <a:rPr lang="en-GB" sz="1800" kern="1200" dirty="0">
                          <a:solidFill>
                            <a:schemeClr val="tx1"/>
                          </a:solidFill>
                          <a:effectLst/>
                          <a:latin typeface="+mn-lt"/>
                          <a:ea typeface="+mn-ea"/>
                          <a:cs typeface="+mn-cs"/>
                        </a:rPr>
                        <a:t>non-invasive</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t>independent of the type of motor power supply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19978147"/>
                  </a:ext>
                </a:extLst>
              </a:tr>
              <a:tr h="458598">
                <a:tc>
                  <a:txBody>
                    <a:bodyPr/>
                    <a:lstStyle/>
                    <a:p>
                      <a:pPr algn="ctr"/>
                      <a:r>
                        <a:rPr lang="it-IT" dirty="0"/>
                        <a:t>Easy to </a:t>
                      </a:r>
                      <a:r>
                        <a:rPr lang="it-IT" dirty="0" err="1"/>
                        <a:t>implement</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a:r>
                        <a:rPr lang="en-GB" sz="1800" kern="1200" dirty="0">
                          <a:solidFill>
                            <a:schemeClr val="tx1"/>
                          </a:solidFill>
                          <a:effectLst/>
                          <a:latin typeface="+mn-lt"/>
                          <a:ea typeface="+mn-ea"/>
                          <a:cs typeface="+mn-cs"/>
                        </a:rPr>
                        <a:t>low power consumption</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2695446246"/>
                  </a:ext>
                </a:extLst>
              </a:tr>
              <a:tr h="458598">
                <a:tc>
                  <a:txBody>
                    <a:bodyPr/>
                    <a:lstStyle/>
                    <a:p>
                      <a:pPr algn="ctr"/>
                      <a:r>
                        <a:rPr lang="en-GB" sz="1800" kern="1200" dirty="0">
                          <a:solidFill>
                            <a:schemeClr val="tx1"/>
                          </a:solidFill>
                          <a:effectLst/>
                          <a:latin typeface="+mn-lt"/>
                          <a:ea typeface="+mn-ea"/>
                          <a:cs typeface="+mn-cs"/>
                        </a:rPr>
                        <a:t>low signal-to-noise ratio</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181"/>
                    </a:solidFill>
                  </a:tcPr>
                </a:tc>
                <a:tc>
                  <a:txBody>
                    <a:bodyPr/>
                    <a:lstStyle/>
                    <a:p>
                      <a:pPr algn="ctr"/>
                      <a:r>
                        <a:rPr lang="it-IT" dirty="0"/>
                        <a:t>Lower </a:t>
                      </a:r>
                      <a:r>
                        <a:rPr lang="it-IT" dirty="0" err="1"/>
                        <a:t>realiability</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181"/>
                    </a:solidFill>
                  </a:tcPr>
                </a:tc>
                <a:extLst>
                  <a:ext uri="{0D108BD9-81ED-4DB2-BD59-A6C34878D82A}">
                    <a16:rowId xmlns:a16="http://schemas.microsoft.com/office/drawing/2014/main" val="3389830691"/>
                  </a:ext>
                </a:extLst>
              </a:tr>
              <a:tr h="458598">
                <a:tc>
                  <a:txBody>
                    <a:bodyPr/>
                    <a:lstStyle/>
                    <a:p>
                      <a:pPr algn="ctr"/>
                      <a:r>
                        <a:rPr lang="it-IT" dirty="0"/>
                        <a:t>contact-</a:t>
                      </a:r>
                      <a:r>
                        <a:rPr lang="it-IT" dirty="0" err="1"/>
                        <a:t>sensors</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18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it-IT" dirty="0"/>
                        <a:t>contact-</a:t>
                      </a:r>
                      <a:r>
                        <a:rPr lang="it-IT" dirty="0" err="1"/>
                        <a:t>sensors</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181"/>
                    </a:solidFill>
                  </a:tcPr>
                </a:tc>
                <a:extLst>
                  <a:ext uri="{0D108BD9-81ED-4DB2-BD59-A6C34878D82A}">
                    <a16:rowId xmlns:a16="http://schemas.microsoft.com/office/drawing/2014/main" val="2603480574"/>
                  </a:ext>
                </a:extLst>
              </a:tr>
              <a:tr h="458598">
                <a:tc>
                  <a:txBody>
                    <a:bodyPr/>
                    <a:lstStyle/>
                    <a:p>
                      <a:pPr algn="ctr"/>
                      <a:endParaRPr lang="en-GB"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GB"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05061077"/>
                  </a:ext>
                </a:extLst>
              </a:tr>
            </a:tbl>
          </a:graphicData>
        </a:graphic>
      </p:graphicFrame>
    </p:spTree>
    <p:extLst>
      <p:ext uri="{BB962C8B-B14F-4D97-AF65-F5344CB8AC3E}">
        <p14:creationId xmlns:p14="http://schemas.microsoft.com/office/powerpoint/2010/main" val="24083091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ttangolo 38">
            <a:extLst>
              <a:ext uri="{FF2B5EF4-FFF2-40B4-BE49-F238E27FC236}">
                <a16:creationId xmlns:a16="http://schemas.microsoft.com/office/drawing/2014/main" id="{0844A776-4D0D-4623-919D-0CE9078A1BB8}"/>
              </a:ext>
            </a:extLst>
          </p:cNvPr>
          <p:cNvSpPr/>
          <p:nvPr/>
        </p:nvSpPr>
        <p:spPr>
          <a:xfrm>
            <a:off x="0" y="-14235"/>
            <a:ext cx="12192000" cy="724283"/>
          </a:xfrm>
          <a:prstGeom prst="rect">
            <a:avLst/>
          </a:prstGeom>
          <a:solidFill>
            <a:srgbClr val="CF002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ttangolo 7">
            <a:extLst>
              <a:ext uri="{FF2B5EF4-FFF2-40B4-BE49-F238E27FC236}">
                <a16:creationId xmlns:a16="http://schemas.microsoft.com/office/drawing/2014/main" id="{93C3AC72-410B-4084-A896-48032784CDA6}"/>
              </a:ext>
            </a:extLst>
          </p:cNvPr>
          <p:cNvSpPr/>
          <p:nvPr/>
        </p:nvSpPr>
        <p:spPr>
          <a:xfrm>
            <a:off x="0" y="6194066"/>
            <a:ext cx="12192000" cy="648209"/>
          </a:xfrm>
          <a:prstGeom prst="rect">
            <a:avLst/>
          </a:prstGeom>
          <a:solidFill>
            <a:srgbClr val="CF0023"/>
          </a:solidFill>
          <a:ln>
            <a:solidFill>
              <a:srgbClr val="CF00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Sottotitolo 2">
            <a:extLst>
              <a:ext uri="{FF2B5EF4-FFF2-40B4-BE49-F238E27FC236}">
                <a16:creationId xmlns:a16="http://schemas.microsoft.com/office/drawing/2014/main" id="{273A5692-4F77-41F5-A329-0627B8D64C42}"/>
              </a:ext>
            </a:extLst>
          </p:cNvPr>
          <p:cNvSpPr>
            <a:spLocks noGrp="1"/>
          </p:cNvSpPr>
          <p:nvPr>
            <p:ph type="subTitle" idx="1"/>
          </p:nvPr>
        </p:nvSpPr>
        <p:spPr>
          <a:xfrm>
            <a:off x="-3326296" y="6436594"/>
            <a:ext cx="9422296" cy="304041"/>
          </a:xfrm>
        </p:spPr>
        <p:txBody>
          <a:bodyPr>
            <a:normAutofit/>
          </a:bodyPr>
          <a:lstStyle/>
          <a:p>
            <a:r>
              <a:rPr lang="it-IT" sz="1400" dirty="0"/>
              <a:t>Gianluca Salata, 08/09/2021</a:t>
            </a:r>
          </a:p>
        </p:txBody>
      </p:sp>
      <p:sp>
        <p:nvSpPr>
          <p:cNvPr id="5" name="Segnaposto numero diapositiva 4">
            <a:extLst>
              <a:ext uri="{FF2B5EF4-FFF2-40B4-BE49-F238E27FC236}">
                <a16:creationId xmlns:a16="http://schemas.microsoft.com/office/drawing/2014/main" id="{E04433DC-1B0B-416E-986B-CFA833FE388B}"/>
              </a:ext>
            </a:extLst>
          </p:cNvPr>
          <p:cNvSpPr>
            <a:spLocks noGrp="1"/>
          </p:cNvSpPr>
          <p:nvPr>
            <p:ph type="sldNum" sz="quarter" idx="12"/>
          </p:nvPr>
        </p:nvSpPr>
        <p:spPr/>
        <p:txBody>
          <a:bodyPr/>
          <a:lstStyle/>
          <a:p>
            <a:fld id="{9AEFBE49-BF21-459B-9EBD-711BD08E063A}" type="slidenum">
              <a:rPr lang="it-IT" smtClean="0">
                <a:solidFill>
                  <a:schemeClr val="tx1"/>
                </a:solidFill>
              </a:rPr>
              <a:t>5</a:t>
            </a:fld>
            <a:endParaRPr lang="it-IT" dirty="0">
              <a:solidFill>
                <a:schemeClr val="tx1"/>
              </a:solidFill>
            </a:endParaRPr>
          </a:p>
        </p:txBody>
      </p:sp>
      <p:pic>
        <p:nvPicPr>
          <p:cNvPr id="11" name="Immagine 10">
            <a:extLst>
              <a:ext uri="{FF2B5EF4-FFF2-40B4-BE49-F238E27FC236}">
                <a16:creationId xmlns:a16="http://schemas.microsoft.com/office/drawing/2014/main" id="{60A0A988-CEAD-439A-BED3-0447488EDF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2648" y="6326043"/>
            <a:ext cx="1626704" cy="405591"/>
          </a:xfrm>
          <a:prstGeom prst="rect">
            <a:avLst/>
          </a:prstGeom>
        </p:spPr>
      </p:pic>
      <p:sp>
        <p:nvSpPr>
          <p:cNvPr id="41" name="Titolo 6">
            <a:extLst>
              <a:ext uri="{FF2B5EF4-FFF2-40B4-BE49-F238E27FC236}">
                <a16:creationId xmlns:a16="http://schemas.microsoft.com/office/drawing/2014/main" id="{54393AAE-5354-482A-AA58-D664441370F8}"/>
              </a:ext>
            </a:extLst>
          </p:cNvPr>
          <p:cNvSpPr txBox="1">
            <a:spLocks/>
          </p:cNvSpPr>
          <p:nvPr/>
        </p:nvSpPr>
        <p:spPr>
          <a:xfrm>
            <a:off x="-1316792" y="117365"/>
            <a:ext cx="5681583" cy="550153"/>
          </a:xfrm>
          <a:prstGeom prst="rect">
            <a:avLst/>
          </a:prstGeom>
        </p:spPr>
        <p:txBody>
          <a:bodyPr vert="horz" lIns="91440" tIns="45720" rIns="91440" bIns="45720" rtlCol="0" anchor="b">
            <a:normAutofit fontScale="9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4400" b="1" dirty="0">
                <a:solidFill>
                  <a:schemeClr val="bg1"/>
                </a:solidFill>
              </a:rPr>
              <a:t>Project’s</a:t>
            </a:r>
            <a:r>
              <a:rPr lang="en-GB" sz="4000" b="1" dirty="0">
                <a:solidFill>
                  <a:schemeClr val="bg1"/>
                </a:solidFill>
              </a:rPr>
              <a:t> aim</a:t>
            </a:r>
            <a:endParaRPr lang="it-IT" sz="4000" b="1" dirty="0">
              <a:solidFill>
                <a:schemeClr val="bg1"/>
              </a:solidFill>
            </a:endParaRPr>
          </a:p>
        </p:txBody>
      </p:sp>
      <p:pic>
        <p:nvPicPr>
          <p:cNvPr id="42" name="Immagine 5">
            <a:extLst>
              <a:ext uri="{FF2B5EF4-FFF2-40B4-BE49-F238E27FC236}">
                <a16:creationId xmlns:a16="http://schemas.microsoft.com/office/drawing/2014/main" id="{69BBFF9D-3AA3-4B83-AB17-3ECE34BEC3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1584" y="1630589"/>
            <a:ext cx="2361432" cy="1834782"/>
          </a:xfrm>
          <a:prstGeom prst="rect">
            <a:avLst/>
          </a:prstGeom>
        </p:spPr>
      </p:pic>
      <p:sp>
        <p:nvSpPr>
          <p:cNvPr id="43" name="Connettore diritto 42">
            <a:extLst>
              <a:ext uri="{FF2B5EF4-FFF2-40B4-BE49-F238E27FC236}">
                <a16:creationId xmlns:a16="http://schemas.microsoft.com/office/drawing/2014/main" id="{EACEF32C-C4F7-4DB8-B0FD-36E13D1EC8F4}"/>
              </a:ext>
            </a:extLst>
          </p:cNvPr>
          <p:cNvSpPr/>
          <p:nvPr/>
        </p:nvSpPr>
        <p:spPr>
          <a:xfrm>
            <a:off x="7192927" y="2788884"/>
            <a:ext cx="2363260" cy="0"/>
          </a:xfrm>
          <a:prstGeom prst="line">
            <a:avLst/>
          </a:prstGeom>
          <a:solidFill>
            <a:srgbClr val="E71224">
              <a:alpha val="5000"/>
            </a:srgbClr>
          </a:solidFill>
          <a:ln w="123430">
            <a:solidFill>
              <a:srgbClr val="E71224"/>
            </a:solidFill>
          </a:ln>
        </p:spPr>
        <p:style>
          <a:lnRef idx="1">
            <a:schemeClr val="accent1"/>
          </a:lnRef>
          <a:fillRef idx="0">
            <a:schemeClr val="accent1"/>
          </a:fillRef>
          <a:effectRef idx="0">
            <a:schemeClr val="accent1"/>
          </a:effectRef>
          <a:fontRef idx="minor">
            <a:schemeClr val="tx1"/>
          </a:fontRef>
        </p:style>
        <p:txBody>
          <a:bodyPr wrap="none" rtlCol="0" anchor="ctr" anchorCtr="1"/>
          <a:lstStyle/>
          <a:p>
            <a:endParaRPr lang="ar-SA" dirty="0">
              <a:solidFill>
                <a:srgbClr val="E71224"/>
              </a:solidFill>
            </a:endParaRPr>
          </a:p>
        </p:txBody>
      </p:sp>
      <p:sp>
        <p:nvSpPr>
          <p:cNvPr id="53" name="Rettangolo 52">
            <a:extLst>
              <a:ext uri="{FF2B5EF4-FFF2-40B4-BE49-F238E27FC236}">
                <a16:creationId xmlns:a16="http://schemas.microsoft.com/office/drawing/2014/main" id="{4E266F05-1D8F-43CD-A91E-A66DEBE6F0C4}"/>
              </a:ext>
            </a:extLst>
          </p:cNvPr>
          <p:cNvSpPr/>
          <p:nvPr/>
        </p:nvSpPr>
        <p:spPr>
          <a:xfrm>
            <a:off x="9674577" y="4463959"/>
            <a:ext cx="914400" cy="731520"/>
          </a:xfrm>
          <a:prstGeom prst="rect">
            <a:avLst/>
          </a:prstGeom>
          <a:solidFill>
            <a:srgbClr val="000000">
              <a:alpha val="5000"/>
            </a:srgbClr>
          </a:solidFill>
          <a:ln w="30856" cap="flat" cmpd="sng" algn="ctr">
            <a:solidFill>
              <a:srgbClr val="00000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nchorCtr="1">
            <a:noAutofit/>
          </a:bodyPr>
          <a:lstStyle/>
          <a:p>
            <a:pPr algn="ctr"/>
            <a:endParaRPr lang="it-IT" sz="1500" dirty="0">
              <a:solidFill>
                <a:srgbClr val="000000"/>
              </a:solidFill>
            </a:endParaRPr>
          </a:p>
        </p:txBody>
      </p:sp>
      <p:sp>
        <p:nvSpPr>
          <p:cNvPr id="56" name="CasellaDiTesto 55">
            <a:extLst>
              <a:ext uri="{FF2B5EF4-FFF2-40B4-BE49-F238E27FC236}">
                <a16:creationId xmlns:a16="http://schemas.microsoft.com/office/drawing/2014/main" id="{7AFE95FE-F2BE-401E-8C54-A7A9EFAEB15D}"/>
              </a:ext>
            </a:extLst>
          </p:cNvPr>
          <p:cNvSpPr txBox="1"/>
          <p:nvPr/>
        </p:nvSpPr>
        <p:spPr>
          <a:xfrm>
            <a:off x="372593" y="1026136"/>
            <a:ext cx="5462167" cy="923330"/>
          </a:xfrm>
          <a:prstGeom prst="rect">
            <a:avLst/>
          </a:prstGeom>
          <a:noFill/>
        </p:spPr>
        <p:txBody>
          <a:bodyPr wrap="square" rtlCol="0">
            <a:spAutoFit/>
          </a:bodyPr>
          <a:lstStyle/>
          <a:p>
            <a:r>
              <a:rPr lang="it-IT" dirty="0"/>
              <a:t>The aim is to determine the continous health status of the motor using a Lidar that measure the vibration of the shaft.</a:t>
            </a:r>
          </a:p>
        </p:txBody>
      </p:sp>
      <p:sp>
        <p:nvSpPr>
          <p:cNvPr id="57" name="CasellaDiTesto 56">
            <a:extLst>
              <a:ext uri="{FF2B5EF4-FFF2-40B4-BE49-F238E27FC236}">
                <a16:creationId xmlns:a16="http://schemas.microsoft.com/office/drawing/2014/main" id="{963949A5-7197-4057-B064-164CEB20A9FC}"/>
              </a:ext>
            </a:extLst>
          </p:cNvPr>
          <p:cNvSpPr txBox="1"/>
          <p:nvPr/>
        </p:nvSpPr>
        <p:spPr>
          <a:xfrm>
            <a:off x="379904" y="2051531"/>
            <a:ext cx="5108669" cy="1200329"/>
          </a:xfrm>
          <a:prstGeom prst="rect">
            <a:avLst/>
          </a:prstGeom>
          <a:noFill/>
        </p:spPr>
        <p:txBody>
          <a:bodyPr wrap="square" numCol="1" rtlCol="0">
            <a:spAutoFit/>
          </a:bodyPr>
          <a:lstStyle/>
          <a:p>
            <a:r>
              <a:rPr lang="it-IT" b="1" i="1" dirty="0"/>
              <a:t>PROS:</a:t>
            </a:r>
          </a:p>
          <a:p>
            <a:pPr marL="285750" indent="-285750">
              <a:buFont typeface="Arial" panose="020B0604020202020204" pitchFamily="34" charset="0"/>
              <a:buChar char="•"/>
            </a:pPr>
            <a:r>
              <a:rPr lang="it-IT" dirty="0"/>
              <a:t>Non intrusive monitoring system</a:t>
            </a:r>
          </a:p>
          <a:p>
            <a:pPr marL="285750" indent="-285750">
              <a:buFont typeface="Arial" panose="020B0604020202020204" pitchFamily="34" charset="0"/>
              <a:buChar char="•"/>
            </a:pPr>
            <a:r>
              <a:rPr lang="it-IT" dirty="0" err="1"/>
              <a:t>Mostly</a:t>
            </a:r>
            <a:r>
              <a:rPr lang="it-IT" dirty="0"/>
              <a:t> </a:t>
            </a:r>
            <a:r>
              <a:rPr lang="it-IT" dirty="0" err="1"/>
              <a:t>independent</a:t>
            </a:r>
            <a:r>
              <a:rPr lang="it-IT" dirty="0"/>
              <a:t> from </a:t>
            </a:r>
            <a:r>
              <a:rPr lang="it-IT" dirty="0" err="1"/>
              <a:t>enviroment</a:t>
            </a:r>
            <a:r>
              <a:rPr lang="it-IT" dirty="0"/>
              <a:t> </a:t>
            </a:r>
            <a:r>
              <a:rPr lang="it-IT" dirty="0" err="1"/>
              <a:t>condition</a:t>
            </a:r>
            <a:endParaRPr lang="it-IT" dirty="0"/>
          </a:p>
          <a:p>
            <a:pPr marL="285750" indent="-285750">
              <a:buFont typeface="Arial" panose="020B0604020202020204" pitchFamily="34" charset="0"/>
              <a:buChar char="•"/>
            </a:pPr>
            <a:r>
              <a:rPr lang="it-IT" dirty="0" err="1"/>
              <a:t>Retrace</a:t>
            </a:r>
            <a:r>
              <a:rPr lang="it-IT" dirty="0"/>
              <a:t> the fault </a:t>
            </a:r>
          </a:p>
        </p:txBody>
      </p:sp>
      <p:sp>
        <p:nvSpPr>
          <p:cNvPr id="58" name="CasellaDiTesto 7">
            <a:extLst>
              <a:ext uri="{FF2B5EF4-FFF2-40B4-BE49-F238E27FC236}">
                <a16:creationId xmlns:a16="http://schemas.microsoft.com/office/drawing/2014/main" id="{C4B78216-829F-4CCE-9C0A-3DE4A7C85899}"/>
              </a:ext>
            </a:extLst>
          </p:cNvPr>
          <p:cNvSpPr txBox="1"/>
          <p:nvPr/>
        </p:nvSpPr>
        <p:spPr>
          <a:xfrm>
            <a:off x="397350" y="3465371"/>
            <a:ext cx="5108669" cy="923330"/>
          </a:xfrm>
          <a:prstGeom prst="rect">
            <a:avLst/>
          </a:prstGeom>
          <a:noFill/>
        </p:spPr>
        <p:txBody>
          <a:bodyPr wrap="square" numCol="1" rtlCol="0">
            <a:spAutoFit/>
          </a:bodyPr>
          <a:lstStyle/>
          <a:p>
            <a:r>
              <a:rPr lang="it-IT" b="1" i="1" dirty="0"/>
              <a:t>CONS:</a:t>
            </a:r>
          </a:p>
          <a:p>
            <a:pPr marL="285750" indent="-285750">
              <a:buFont typeface="Arial" panose="020B0604020202020204" pitchFamily="34" charset="0"/>
              <a:buChar char="•"/>
            </a:pPr>
            <a:r>
              <a:rPr lang="it-IT" dirty="0"/>
              <a:t>Exspensive</a:t>
            </a:r>
          </a:p>
          <a:p>
            <a:pPr marL="285750" indent="-285750">
              <a:buFont typeface="Arial" panose="020B0604020202020204" pitchFamily="34" charset="0"/>
              <a:buChar char="•"/>
            </a:pPr>
            <a:r>
              <a:rPr lang="it-IT" dirty="0"/>
              <a:t>More complex</a:t>
            </a:r>
          </a:p>
        </p:txBody>
      </p:sp>
      <p:sp>
        <p:nvSpPr>
          <p:cNvPr id="59" name="TekstSylinder 4">
            <a:extLst>
              <a:ext uri="{FF2B5EF4-FFF2-40B4-BE49-F238E27FC236}">
                <a16:creationId xmlns:a16="http://schemas.microsoft.com/office/drawing/2014/main" id="{A3998AAA-FA63-44C9-867D-968A1F78B17F}"/>
              </a:ext>
            </a:extLst>
          </p:cNvPr>
          <p:cNvSpPr txBox="1"/>
          <p:nvPr/>
        </p:nvSpPr>
        <p:spPr>
          <a:xfrm>
            <a:off x="9914709" y="4645053"/>
            <a:ext cx="451720" cy="369332"/>
          </a:xfrm>
          <a:prstGeom prst="rect">
            <a:avLst/>
          </a:prstGeom>
          <a:noFill/>
        </p:spPr>
        <p:txBody>
          <a:bodyPr wrap="square" rtlCol="0">
            <a:spAutoFit/>
          </a:bodyPr>
          <a:lstStyle/>
          <a:p>
            <a:r>
              <a:rPr lang="it-IT" dirty="0"/>
              <a:t>PC</a:t>
            </a:r>
            <a:endParaRPr lang="en-150" dirty="0"/>
          </a:p>
        </p:txBody>
      </p:sp>
      <p:pic>
        <p:nvPicPr>
          <p:cNvPr id="16" name="Immagine 15" descr="Immagine che contiene ingranaggio&#10;&#10;Descrizione generata automaticamente">
            <a:extLst>
              <a:ext uri="{FF2B5EF4-FFF2-40B4-BE49-F238E27FC236}">
                <a16:creationId xmlns:a16="http://schemas.microsoft.com/office/drawing/2014/main" id="{1ECDB5F7-3E20-4EC2-A8D6-4E39F714EF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92888" y="2183414"/>
            <a:ext cx="1885702" cy="1885702"/>
          </a:xfrm>
          <a:prstGeom prst="rect">
            <a:avLst/>
          </a:prstGeom>
        </p:spPr>
      </p:pic>
      <p:cxnSp>
        <p:nvCxnSpPr>
          <p:cNvPr id="27" name="Connettore 2 26">
            <a:extLst>
              <a:ext uri="{FF2B5EF4-FFF2-40B4-BE49-F238E27FC236}">
                <a16:creationId xmlns:a16="http://schemas.microsoft.com/office/drawing/2014/main" id="{D479A951-9D32-4DFA-8E1B-E310ABBDF287}"/>
              </a:ext>
            </a:extLst>
          </p:cNvPr>
          <p:cNvCxnSpPr>
            <a:cxnSpLocks/>
          </p:cNvCxnSpPr>
          <p:nvPr/>
        </p:nvCxnSpPr>
        <p:spPr>
          <a:xfrm>
            <a:off x="10066789" y="3675810"/>
            <a:ext cx="0" cy="744776"/>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cxnSp>
        <p:nvCxnSpPr>
          <p:cNvPr id="29" name="Connettore 2 28">
            <a:extLst>
              <a:ext uri="{FF2B5EF4-FFF2-40B4-BE49-F238E27FC236}">
                <a16:creationId xmlns:a16="http://schemas.microsoft.com/office/drawing/2014/main" id="{1ACE867C-B274-401C-95B3-AB3A6EAF1169}"/>
              </a:ext>
            </a:extLst>
          </p:cNvPr>
          <p:cNvCxnSpPr>
            <a:cxnSpLocks/>
          </p:cNvCxnSpPr>
          <p:nvPr/>
        </p:nvCxnSpPr>
        <p:spPr>
          <a:xfrm>
            <a:off x="10066789" y="5195479"/>
            <a:ext cx="0" cy="316088"/>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sp>
        <p:nvSpPr>
          <p:cNvPr id="6" name="CasellaDiTesto 5">
            <a:extLst>
              <a:ext uri="{FF2B5EF4-FFF2-40B4-BE49-F238E27FC236}">
                <a16:creationId xmlns:a16="http://schemas.microsoft.com/office/drawing/2014/main" id="{D788C1C2-47B5-48FE-8A1C-6C1A79BBC172}"/>
              </a:ext>
            </a:extLst>
          </p:cNvPr>
          <p:cNvSpPr txBox="1"/>
          <p:nvPr/>
        </p:nvSpPr>
        <p:spPr>
          <a:xfrm>
            <a:off x="9757521" y="5508646"/>
            <a:ext cx="1456183" cy="369332"/>
          </a:xfrm>
          <a:prstGeom prst="rect">
            <a:avLst/>
          </a:prstGeom>
          <a:noFill/>
        </p:spPr>
        <p:txBody>
          <a:bodyPr wrap="square" rtlCol="0">
            <a:spAutoFit/>
          </a:bodyPr>
          <a:lstStyle/>
          <a:p>
            <a:r>
              <a:rPr lang="it-IT" dirty="0"/>
              <a:t>Fault …</a:t>
            </a:r>
            <a:endParaRPr lang="en-GB" dirty="0"/>
          </a:p>
        </p:txBody>
      </p:sp>
      <p:sp>
        <p:nvSpPr>
          <p:cNvPr id="7" name="CasellaDiTesto 6">
            <a:extLst>
              <a:ext uri="{FF2B5EF4-FFF2-40B4-BE49-F238E27FC236}">
                <a16:creationId xmlns:a16="http://schemas.microsoft.com/office/drawing/2014/main" id="{0249028D-7FEE-46F3-B482-900967C7BF63}"/>
              </a:ext>
            </a:extLst>
          </p:cNvPr>
          <p:cNvSpPr txBox="1"/>
          <p:nvPr/>
        </p:nvSpPr>
        <p:spPr>
          <a:xfrm>
            <a:off x="381587" y="4645053"/>
            <a:ext cx="6572886" cy="1384995"/>
          </a:xfrm>
          <a:prstGeom prst="rect">
            <a:avLst/>
          </a:prstGeom>
          <a:noFill/>
          <a:ln w="12700">
            <a:solidFill>
              <a:schemeClr val="accent2">
                <a:lumMod val="75000"/>
              </a:schemeClr>
            </a:solidFill>
          </a:ln>
        </p:spPr>
        <p:txBody>
          <a:bodyPr wrap="square" rtlCol="0">
            <a:spAutoFit/>
          </a:bodyPr>
          <a:lstStyle/>
          <a:p>
            <a:r>
              <a:rPr lang="it-IT" b="1" i="1" dirty="0" err="1"/>
              <a:t>Assumptions</a:t>
            </a:r>
            <a:r>
              <a:rPr lang="it-IT" b="1" i="1" dirty="0"/>
              <a:t>:</a:t>
            </a:r>
          </a:p>
          <a:p>
            <a:pPr marL="342900" indent="-342900">
              <a:buFont typeface="+mj-lt"/>
              <a:buAutoNum type="arabicParenR"/>
            </a:pPr>
            <a:r>
              <a:rPr lang="it-IT" sz="1600" dirty="0" err="1"/>
              <a:t>Only</a:t>
            </a:r>
            <a:r>
              <a:rPr lang="it-IT" sz="1600" dirty="0"/>
              <a:t> one fault can </a:t>
            </a:r>
            <a:r>
              <a:rPr lang="it-IT" sz="1600" dirty="0" err="1"/>
              <a:t>occur</a:t>
            </a:r>
            <a:r>
              <a:rPr lang="it-IT" sz="1600" dirty="0"/>
              <a:t> for </a:t>
            </a:r>
            <a:r>
              <a:rPr lang="it-IT" sz="1600" dirty="0" err="1"/>
              <a:t>each</a:t>
            </a:r>
            <a:r>
              <a:rPr lang="it-IT" sz="1600" dirty="0"/>
              <a:t> </a:t>
            </a:r>
            <a:r>
              <a:rPr lang="it-IT" sz="1600" dirty="0" err="1"/>
              <a:t>run</a:t>
            </a:r>
            <a:r>
              <a:rPr lang="it-IT" sz="1600" dirty="0"/>
              <a:t> (NO multiple-fault </a:t>
            </a:r>
            <a:r>
              <a:rPr lang="it-IT" sz="1600" dirty="0" err="1"/>
              <a:t>diagnosis</a:t>
            </a:r>
            <a:r>
              <a:rPr lang="it-IT" sz="1600" dirty="0"/>
              <a:t>)</a:t>
            </a:r>
          </a:p>
          <a:p>
            <a:pPr marL="342900" indent="-342900">
              <a:buFont typeface="+mj-lt"/>
              <a:buAutoNum type="arabicParenR"/>
            </a:pPr>
            <a:r>
              <a:rPr lang="it-IT" sz="1600" dirty="0" err="1"/>
              <a:t>Only</a:t>
            </a:r>
            <a:r>
              <a:rPr lang="it-IT" sz="1600" dirty="0"/>
              <a:t> air </a:t>
            </a:r>
            <a:r>
              <a:rPr lang="it-IT" sz="1600" dirty="0" err="1"/>
              <a:t>between</a:t>
            </a:r>
            <a:r>
              <a:rPr lang="it-IT" sz="1600" dirty="0"/>
              <a:t> the Lidar and the target</a:t>
            </a:r>
          </a:p>
          <a:p>
            <a:pPr marL="342900" indent="-342900">
              <a:buFont typeface="+mj-lt"/>
              <a:buAutoNum type="arabicParenR"/>
            </a:pPr>
            <a:r>
              <a:rPr lang="it-IT" sz="1600" dirty="0" err="1"/>
              <a:t>Consider</a:t>
            </a:r>
            <a:r>
              <a:rPr lang="it-IT" sz="1600" dirty="0"/>
              <a:t> </a:t>
            </a:r>
            <a:r>
              <a:rPr lang="it-IT" sz="1600" dirty="0" err="1"/>
              <a:t>only</a:t>
            </a:r>
            <a:r>
              <a:rPr lang="it-IT" sz="1600" dirty="0"/>
              <a:t> one </a:t>
            </a:r>
            <a:r>
              <a:rPr lang="it-IT" sz="1600" dirty="0" err="1"/>
              <a:t>direction</a:t>
            </a:r>
            <a:r>
              <a:rPr lang="it-IT" sz="1600" dirty="0"/>
              <a:t> </a:t>
            </a:r>
            <a:r>
              <a:rPr lang="it-IT" sz="1600" dirty="0" err="1"/>
              <a:t>vibration</a:t>
            </a:r>
            <a:endParaRPr lang="it-IT" sz="1600" dirty="0"/>
          </a:p>
          <a:p>
            <a:pPr marL="342900" indent="-342900">
              <a:buFont typeface="+mj-lt"/>
              <a:buAutoNum type="arabicPeriod"/>
            </a:pPr>
            <a:endParaRPr lang="en-GB" dirty="0"/>
          </a:p>
        </p:txBody>
      </p:sp>
    </p:spTree>
    <p:extLst>
      <p:ext uri="{BB962C8B-B14F-4D97-AF65-F5344CB8AC3E}">
        <p14:creationId xmlns:p14="http://schemas.microsoft.com/office/powerpoint/2010/main" val="29902193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ttangolo 38">
            <a:extLst>
              <a:ext uri="{FF2B5EF4-FFF2-40B4-BE49-F238E27FC236}">
                <a16:creationId xmlns:a16="http://schemas.microsoft.com/office/drawing/2014/main" id="{0844A776-4D0D-4623-919D-0CE9078A1BB8}"/>
              </a:ext>
            </a:extLst>
          </p:cNvPr>
          <p:cNvSpPr/>
          <p:nvPr/>
        </p:nvSpPr>
        <p:spPr>
          <a:xfrm>
            <a:off x="0" y="-14235"/>
            <a:ext cx="12192000" cy="724283"/>
          </a:xfrm>
          <a:prstGeom prst="rect">
            <a:avLst/>
          </a:prstGeom>
          <a:solidFill>
            <a:srgbClr val="CF002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ttangolo 7">
            <a:extLst>
              <a:ext uri="{FF2B5EF4-FFF2-40B4-BE49-F238E27FC236}">
                <a16:creationId xmlns:a16="http://schemas.microsoft.com/office/drawing/2014/main" id="{93C3AC72-410B-4084-A896-48032784CDA6}"/>
              </a:ext>
            </a:extLst>
          </p:cNvPr>
          <p:cNvSpPr/>
          <p:nvPr/>
        </p:nvSpPr>
        <p:spPr>
          <a:xfrm>
            <a:off x="0" y="6194066"/>
            <a:ext cx="12192000" cy="648209"/>
          </a:xfrm>
          <a:prstGeom prst="rect">
            <a:avLst/>
          </a:prstGeom>
          <a:solidFill>
            <a:srgbClr val="CF0023"/>
          </a:solidFill>
          <a:ln>
            <a:solidFill>
              <a:srgbClr val="CF00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Sottotitolo 2">
            <a:extLst>
              <a:ext uri="{FF2B5EF4-FFF2-40B4-BE49-F238E27FC236}">
                <a16:creationId xmlns:a16="http://schemas.microsoft.com/office/drawing/2014/main" id="{273A5692-4F77-41F5-A329-0627B8D64C42}"/>
              </a:ext>
            </a:extLst>
          </p:cNvPr>
          <p:cNvSpPr>
            <a:spLocks noGrp="1"/>
          </p:cNvSpPr>
          <p:nvPr>
            <p:ph type="subTitle" idx="1"/>
          </p:nvPr>
        </p:nvSpPr>
        <p:spPr>
          <a:xfrm>
            <a:off x="-3326296" y="6436594"/>
            <a:ext cx="9422296" cy="304041"/>
          </a:xfrm>
        </p:spPr>
        <p:txBody>
          <a:bodyPr>
            <a:normAutofit/>
          </a:bodyPr>
          <a:lstStyle/>
          <a:p>
            <a:r>
              <a:rPr lang="it-IT" sz="1400" dirty="0"/>
              <a:t>Gianluca Salata, 08/09/2021</a:t>
            </a:r>
          </a:p>
        </p:txBody>
      </p:sp>
      <p:sp>
        <p:nvSpPr>
          <p:cNvPr id="5" name="Segnaposto numero diapositiva 4">
            <a:extLst>
              <a:ext uri="{FF2B5EF4-FFF2-40B4-BE49-F238E27FC236}">
                <a16:creationId xmlns:a16="http://schemas.microsoft.com/office/drawing/2014/main" id="{E04433DC-1B0B-416E-986B-CFA833FE388B}"/>
              </a:ext>
            </a:extLst>
          </p:cNvPr>
          <p:cNvSpPr>
            <a:spLocks noGrp="1"/>
          </p:cNvSpPr>
          <p:nvPr>
            <p:ph type="sldNum" sz="quarter" idx="12"/>
          </p:nvPr>
        </p:nvSpPr>
        <p:spPr/>
        <p:txBody>
          <a:bodyPr/>
          <a:lstStyle/>
          <a:p>
            <a:fld id="{9AEFBE49-BF21-459B-9EBD-711BD08E063A}" type="slidenum">
              <a:rPr lang="it-IT" smtClean="0">
                <a:solidFill>
                  <a:schemeClr val="tx1"/>
                </a:solidFill>
              </a:rPr>
              <a:t>6</a:t>
            </a:fld>
            <a:endParaRPr lang="it-IT" dirty="0">
              <a:solidFill>
                <a:schemeClr val="tx1"/>
              </a:solidFill>
            </a:endParaRPr>
          </a:p>
        </p:txBody>
      </p:sp>
      <p:pic>
        <p:nvPicPr>
          <p:cNvPr id="11" name="Immagine 10">
            <a:extLst>
              <a:ext uri="{FF2B5EF4-FFF2-40B4-BE49-F238E27FC236}">
                <a16:creationId xmlns:a16="http://schemas.microsoft.com/office/drawing/2014/main" id="{60A0A988-CEAD-439A-BED3-0447488EDF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2648" y="6315884"/>
            <a:ext cx="1626704" cy="405591"/>
          </a:xfrm>
          <a:prstGeom prst="rect">
            <a:avLst/>
          </a:prstGeom>
        </p:spPr>
      </p:pic>
      <p:sp>
        <p:nvSpPr>
          <p:cNvPr id="26" name="Titolo 1">
            <a:extLst>
              <a:ext uri="{FF2B5EF4-FFF2-40B4-BE49-F238E27FC236}">
                <a16:creationId xmlns:a16="http://schemas.microsoft.com/office/drawing/2014/main" id="{FE56A753-1745-4914-82CF-D191F6E98775}"/>
              </a:ext>
            </a:extLst>
          </p:cNvPr>
          <p:cNvSpPr>
            <a:spLocks noGrp="1"/>
          </p:cNvSpPr>
          <p:nvPr>
            <p:ph type="ctrTitle"/>
          </p:nvPr>
        </p:nvSpPr>
        <p:spPr>
          <a:xfrm>
            <a:off x="190852" y="0"/>
            <a:ext cx="2736772" cy="668282"/>
          </a:xfrm>
        </p:spPr>
        <p:txBody>
          <a:bodyPr>
            <a:noAutofit/>
          </a:bodyPr>
          <a:lstStyle/>
          <a:p>
            <a:pPr algn="l"/>
            <a:r>
              <a:rPr lang="it-IT" sz="4000" b="1" dirty="0" err="1">
                <a:solidFill>
                  <a:schemeClr val="bg1"/>
                </a:solidFill>
                <a:cs typeface="Times New Roman" panose="02020603050405020304" pitchFamily="18" charset="0"/>
              </a:rPr>
              <a:t>Process</a:t>
            </a:r>
            <a:endParaRPr lang="it-IT" sz="4000" b="1" dirty="0">
              <a:solidFill>
                <a:schemeClr val="bg1"/>
              </a:solidFill>
              <a:cs typeface="Times New Roman" panose="02020603050405020304" pitchFamily="18" charset="0"/>
            </a:endParaRPr>
          </a:p>
        </p:txBody>
      </p:sp>
      <p:sp>
        <p:nvSpPr>
          <p:cNvPr id="28" name="CasellaDiTesto 27">
            <a:extLst>
              <a:ext uri="{FF2B5EF4-FFF2-40B4-BE49-F238E27FC236}">
                <a16:creationId xmlns:a16="http://schemas.microsoft.com/office/drawing/2014/main" id="{AFF134D4-FFB0-4C8F-ADB6-6B00CE71FCD2}"/>
              </a:ext>
            </a:extLst>
          </p:cNvPr>
          <p:cNvSpPr txBox="1"/>
          <p:nvPr/>
        </p:nvSpPr>
        <p:spPr>
          <a:xfrm>
            <a:off x="636678" y="1214865"/>
            <a:ext cx="4776716"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it-IT" dirty="0"/>
              <a:t>CWFM Lidar generates a voltage signal</a:t>
            </a:r>
          </a:p>
        </p:txBody>
      </p:sp>
      <p:cxnSp>
        <p:nvCxnSpPr>
          <p:cNvPr id="29" name="Connettore 2 28">
            <a:extLst>
              <a:ext uri="{FF2B5EF4-FFF2-40B4-BE49-F238E27FC236}">
                <a16:creationId xmlns:a16="http://schemas.microsoft.com/office/drawing/2014/main" id="{8EFDEE71-3912-4C46-B05B-16BDBD0E86AB}"/>
              </a:ext>
            </a:extLst>
          </p:cNvPr>
          <p:cNvCxnSpPr>
            <a:cxnSpLocks/>
          </p:cNvCxnSpPr>
          <p:nvPr/>
        </p:nvCxnSpPr>
        <p:spPr>
          <a:xfrm flipH="1">
            <a:off x="2830828" y="1625963"/>
            <a:ext cx="1261" cy="211226"/>
          </a:xfrm>
          <a:prstGeom prst="straightConnector1">
            <a:avLst/>
          </a:prstGeom>
          <a:ln w="28575">
            <a:tailEnd type="triangle"/>
          </a:ln>
        </p:spPr>
        <p:style>
          <a:lnRef idx="2">
            <a:schemeClr val="dk1"/>
          </a:lnRef>
          <a:fillRef idx="0">
            <a:schemeClr val="dk1"/>
          </a:fillRef>
          <a:effectRef idx="1">
            <a:schemeClr val="dk1"/>
          </a:effectRef>
          <a:fontRef idx="minor">
            <a:schemeClr val="tx1"/>
          </a:fontRef>
        </p:style>
      </p:cxnSp>
      <p:sp>
        <p:nvSpPr>
          <p:cNvPr id="30" name="CasellaDiTesto 29">
            <a:extLst>
              <a:ext uri="{FF2B5EF4-FFF2-40B4-BE49-F238E27FC236}">
                <a16:creationId xmlns:a16="http://schemas.microsoft.com/office/drawing/2014/main" id="{D0FE5CCF-5D19-4150-B602-3855D8880591}"/>
              </a:ext>
            </a:extLst>
          </p:cNvPr>
          <p:cNvSpPr txBox="1"/>
          <p:nvPr/>
        </p:nvSpPr>
        <p:spPr>
          <a:xfrm>
            <a:off x="1080503" y="1948249"/>
            <a:ext cx="3500650"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it-IT" dirty="0" err="1"/>
              <a:t>Acquisition</a:t>
            </a:r>
            <a:r>
              <a:rPr lang="it-IT" dirty="0"/>
              <a:t>  </a:t>
            </a:r>
          </a:p>
        </p:txBody>
      </p:sp>
      <p:cxnSp>
        <p:nvCxnSpPr>
          <p:cNvPr id="31" name="Connettore 2 30">
            <a:extLst>
              <a:ext uri="{FF2B5EF4-FFF2-40B4-BE49-F238E27FC236}">
                <a16:creationId xmlns:a16="http://schemas.microsoft.com/office/drawing/2014/main" id="{BAF01859-B377-45B1-A5ED-081F73EFD995}"/>
              </a:ext>
            </a:extLst>
          </p:cNvPr>
          <p:cNvCxnSpPr>
            <a:cxnSpLocks/>
          </p:cNvCxnSpPr>
          <p:nvPr/>
        </p:nvCxnSpPr>
        <p:spPr>
          <a:xfrm>
            <a:off x="2830828" y="2380228"/>
            <a:ext cx="0" cy="319068"/>
          </a:xfrm>
          <a:prstGeom prst="straightConnector1">
            <a:avLst/>
          </a:prstGeom>
          <a:ln w="28575">
            <a:tailEnd type="triangle"/>
          </a:ln>
        </p:spPr>
        <p:style>
          <a:lnRef idx="2">
            <a:schemeClr val="dk1"/>
          </a:lnRef>
          <a:fillRef idx="0">
            <a:schemeClr val="dk1"/>
          </a:fillRef>
          <a:effectRef idx="1">
            <a:schemeClr val="dk1"/>
          </a:effectRef>
          <a:fontRef idx="minor">
            <a:schemeClr val="tx1"/>
          </a:fontRef>
        </p:style>
      </p:cxnSp>
      <p:sp>
        <p:nvSpPr>
          <p:cNvPr id="32" name="CasellaDiTesto 31">
            <a:extLst>
              <a:ext uri="{FF2B5EF4-FFF2-40B4-BE49-F238E27FC236}">
                <a16:creationId xmlns:a16="http://schemas.microsoft.com/office/drawing/2014/main" id="{1EF3F592-C666-48A9-84AA-A0E0545DD436}"/>
              </a:ext>
            </a:extLst>
          </p:cNvPr>
          <p:cNvSpPr txBox="1"/>
          <p:nvPr/>
        </p:nvSpPr>
        <p:spPr>
          <a:xfrm>
            <a:off x="1081764" y="3511191"/>
            <a:ext cx="3500650"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it-IT" dirty="0"/>
              <a:t>Fourier </a:t>
            </a:r>
            <a:r>
              <a:rPr lang="it-IT" dirty="0" err="1"/>
              <a:t>trasformaton</a:t>
            </a:r>
            <a:r>
              <a:rPr lang="it-IT" dirty="0"/>
              <a:t> o of the </a:t>
            </a:r>
            <a:r>
              <a:rPr lang="it-IT" dirty="0" err="1"/>
              <a:t>signal</a:t>
            </a:r>
            <a:r>
              <a:rPr lang="it-IT" dirty="0"/>
              <a:t> to </a:t>
            </a:r>
            <a:r>
              <a:rPr lang="it-IT" dirty="0" err="1"/>
              <a:t>obtain</a:t>
            </a:r>
            <a:r>
              <a:rPr lang="it-IT" dirty="0"/>
              <a:t> the range o the </a:t>
            </a:r>
            <a:r>
              <a:rPr lang="it-IT" dirty="0" err="1"/>
              <a:t>shaft</a:t>
            </a:r>
            <a:endParaRPr lang="it-IT" dirty="0"/>
          </a:p>
        </p:txBody>
      </p:sp>
      <p:cxnSp>
        <p:nvCxnSpPr>
          <p:cNvPr id="33" name="Connettore 2 16">
            <a:extLst>
              <a:ext uri="{FF2B5EF4-FFF2-40B4-BE49-F238E27FC236}">
                <a16:creationId xmlns:a16="http://schemas.microsoft.com/office/drawing/2014/main" id="{9AE45572-81C4-4575-9976-60442CBB95D0}"/>
              </a:ext>
            </a:extLst>
          </p:cNvPr>
          <p:cNvCxnSpPr/>
          <p:nvPr/>
        </p:nvCxnSpPr>
        <p:spPr>
          <a:xfrm>
            <a:off x="2832089" y="4199134"/>
            <a:ext cx="0" cy="545068"/>
          </a:xfrm>
          <a:prstGeom prst="straightConnector1">
            <a:avLst/>
          </a:prstGeom>
          <a:ln w="28575">
            <a:tailEnd type="triangle"/>
          </a:ln>
        </p:spPr>
        <p:style>
          <a:lnRef idx="2">
            <a:schemeClr val="dk1"/>
          </a:lnRef>
          <a:fillRef idx="0">
            <a:schemeClr val="dk1"/>
          </a:fillRef>
          <a:effectRef idx="1">
            <a:schemeClr val="dk1"/>
          </a:effectRef>
          <a:fontRef idx="minor">
            <a:schemeClr val="tx1"/>
          </a:fontRef>
        </p:style>
      </p:cxnSp>
      <p:sp>
        <p:nvSpPr>
          <p:cNvPr id="34" name="CasellaDiTesto 17">
            <a:extLst>
              <a:ext uri="{FF2B5EF4-FFF2-40B4-BE49-F238E27FC236}">
                <a16:creationId xmlns:a16="http://schemas.microsoft.com/office/drawing/2014/main" id="{5AB51783-F638-4E91-9E81-FAFEA975C65E}"/>
              </a:ext>
            </a:extLst>
          </p:cNvPr>
          <p:cNvSpPr txBox="1"/>
          <p:nvPr/>
        </p:nvSpPr>
        <p:spPr>
          <a:xfrm>
            <a:off x="1177299" y="4729276"/>
            <a:ext cx="3500650" cy="92333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it-IT" dirty="0"/>
              <a:t>Analysing harmonics of the displacement to detect  known fault</a:t>
            </a:r>
          </a:p>
        </p:txBody>
      </p:sp>
      <p:sp>
        <p:nvSpPr>
          <p:cNvPr id="17" name="CasellaDiTesto 16">
            <a:extLst>
              <a:ext uri="{FF2B5EF4-FFF2-40B4-BE49-F238E27FC236}">
                <a16:creationId xmlns:a16="http://schemas.microsoft.com/office/drawing/2014/main" id="{0FE6421F-8C8B-45C8-8C0D-A8B0F6CD460B}"/>
              </a:ext>
            </a:extLst>
          </p:cNvPr>
          <p:cNvSpPr txBox="1"/>
          <p:nvPr/>
        </p:nvSpPr>
        <p:spPr>
          <a:xfrm>
            <a:off x="1080503" y="2720033"/>
            <a:ext cx="3500650"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it-IT" dirty="0" err="1"/>
              <a:t>Filtration</a:t>
            </a:r>
            <a:endParaRPr lang="it-IT" dirty="0"/>
          </a:p>
        </p:txBody>
      </p:sp>
      <p:cxnSp>
        <p:nvCxnSpPr>
          <p:cNvPr id="20" name="Connettore 2 19">
            <a:extLst>
              <a:ext uri="{FF2B5EF4-FFF2-40B4-BE49-F238E27FC236}">
                <a16:creationId xmlns:a16="http://schemas.microsoft.com/office/drawing/2014/main" id="{DDC5E30D-11EC-41A4-ACA1-4A15A49969DA}"/>
              </a:ext>
            </a:extLst>
          </p:cNvPr>
          <p:cNvCxnSpPr>
            <a:cxnSpLocks/>
          </p:cNvCxnSpPr>
          <p:nvPr/>
        </p:nvCxnSpPr>
        <p:spPr>
          <a:xfrm>
            <a:off x="2830828" y="3101748"/>
            <a:ext cx="0" cy="409443"/>
          </a:xfrm>
          <a:prstGeom prst="straightConnector1">
            <a:avLst/>
          </a:prstGeom>
          <a:ln w="28575">
            <a:tailEnd type="triangle"/>
          </a:ln>
        </p:spPr>
        <p:style>
          <a:lnRef idx="2">
            <a:schemeClr val="dk1"/>
          </a:lnRef>
          <a:fillRef idx="0">
            <a:schemeClr val="dk1"/>
          </a:fillRef>
          <a:effectRef idx="1">
            <a:schemeClr val="dk1"/>
          </a:effectRef>
          <a:fontRef idx="minor">
            <a:schemeClr val="tx1"/>
          </a:fontRef>
        </p:style>
      </p:cxnSp>
      <p:sp>
        <p:nvSpPr>
          <p:cNvPr id="9" name="CasellaDiTesto 8">
            <a:extLst>
              <a:ext uri="{FF2B5EF4-FFF2-40B4-BE49-F238E27FC236}">
                <a16:creationId xmlns:a16="http://schemas.microsoft.com/office/drawing/2014/main" id="{DB48ED8F-A0FE-4A46-9E94-38CAB0EF7E3F}"/>
              </a:ext>
            </a:extLst>
          </p:cNvPr>
          <p:cNvSpPr txBox="1"/>
          <p:nvPr/>
        </p:nvSpPr>
        <p:spPr>
          <a:xfrm>
            <a:off x="5403159" y="3695857"/>
            <a:ext cx="2329645" cy="923330"/>
          </a:xfrm>
          <a:prstGeom prst="rect">
            <a:avLst/>
          </a:prstGeom>
          <a:noFill/>
          <a:ln w="12700">
            <a:solidFill>
              <a:schemeClr val="tx1"/>
            </a:solidFill>
          </a:ln>
        </p:spPr>
        <p:txBody>
          <a:bodyPr wrap="square" rtlCol="0">
            <a:spAutoFit/>
          </a:bodyPr>
          <a:lstStyle/>
          <a:p>
            <a:r>
              <a:rPr lang="it-IT" dirty="0" err="1"/>
              <a:t>Validations</a:t>
            </a:r>
            <a:r>
              <a:rPr lang="it-IT" dirty="0"/>
              <a:t> of </a:t>
            </a:r>
            <a:r>
              <a:rPr lang="it-IT" dirty="0" err="1"/>
              <a:t>known</a:t>
            </a:r>
            <a:r>
              <a:rPr lang="it-IT" dirty="0"/>
              <a:t> </a:t>
            </a:r>
            <a:r>
              <a:rPr lang="it-IT" dirty="0" err="1"/>
              <a:t>equation</a:t>
            </a:r>
            <a:r>
              <a:rPr lang="it-IT" dirty="0"/>
              <a:t> </a:t>
            </a:r>
            <a:r>
              <a:rPr lang="it-IT" dirty="0" err="1"/>
              <a:t>injecting</a:t>
            </a:r>
            <a:r>
              <a:rPr lang="it-IT" dirty="0"/>
              <a:t> </a:t>
            </a:r>
            <a:r>
              <a:rPr lang="it-IT" dirty="0" err="1"/>
              <a:t>known</a:t>
            </a:r>
            <a:r>
              <a:rPr lang="it-IT" dirty="0"/>
              <a:t> fault</a:t>
            </a:r>
            <a:endParaRPr lang="en-GB" dirty="0"/>
          </a:p>
        </p:txBody>
      </p:sp>
      <p:cxnSp>
        <p:nvCxnSpPr>
          <p:cNvPr id="14" name="Connettore diritto 13">
            <a:extLst>
              <a:ext uri="{FF2B5EF4-FFF2-40B4-BE49-F238E27FC236}">
                <a16:creationId xmlns:a16="http://schemas.microsoft.com/office/drawing/2014/main" id="{4DFEF6C7-0F0F-46E6-AC17-CE6BAF170AD4}"/>
              </a:ext>
            </a:extLst>
          </p:cNvPr>
          <p:cNvCxnSpPr>
            <a:cxnSpLocks/>
          </p:cNvCxnSpPr>
          <p:nvPr/>
        </p:nvCxnSpPr>
        <p:spPr>
          <a:xfrm>
            <a:off x="6316910" y="4619187"/>
            <a:ext cx="0" cy="556828"/>
          </a:xfrm>
          <a:prstGeom prst="line">
            <a:avLst/>
          </a:prstGeom>
          <a:ln w="28575"/>
        </p:spPr>
        <p:style>
          <a:lnRef idx="3">
            <a:schemeClr val="dk1"/>
          </a:lnRef>
          <a:fillRef idx="0">
            <a:schemeClr val="dk1"/>
          </a:fillRef>
          <a:effectRef idx="2">
            <a:schemeClr val="dk1"/>
          </a:effectRef>
          <a:fontRef idx="minor">
            <a:schemeClr val="tx1"/>
          </a:fontRef>
        </p:style>
      </p:cxnSp>
      <p:cxnSp>
        <p:nvCxnSpPr>
          <p:cNvPr id="16" name="Connettore 2 15">
            <a:extLst>
              <a:ext uri="{FF2B5EF4-FFF2-40B4-BE49-F238E27FC236}">
                <a16:creationId xmlns:a16="http://schemas.microsoft.com/office/drawing/2014/main" id="{B7353392-E97E-499B-8C2E-C509448985C2}"/>
              </a:ext>
            </a:extLst>
          </p:cNvPr>
          <p:cNvCxnSpPr/>
          <p:nvPr/>
        </p:nvCxnSpPr>
        <p:spPr>
          <a:xfrm flipH="1">
            <a:off x="4957894" y="5190941"/>
            <a:ext cx="1359016" cy="0"/>
          </a:xfrm>
          <a:prstGeom prst="straightConnector1">
            <a:avLst/>
          </a:prstGeom>
          <a:ln w="28575">
            <a:tailEnd type="triangle"/>
          </a:ln>
        </p:spPr>
        <p:style>
          <a:lnRef idx="3">
            <a:schemeClr val="dk1"/>
          </a:lnRef>
          <a:fillRef idx="0">
            <a:schemeClr val="dk1"/>
          </a:fillRef>
          <a:effectRef idx="2">
            <a:schemeClr val="dk1"/>
          </a:effectRef>
          <a:fontRef idx="minor">
            <a:schemeClr val="tx1"/>
          </a:fontRef>
        </p:style>
      </p:cxnSp>
      <p:pic>
        <p:nvPicPr>
          <p:cNvPr id="36" name="Immagine 5">
            <a:extLst>
              <a:ext uri="{FF2B5EF4-FFF2-40B4-BE49-F238E27FC236}">
                <a16:creationId xmlns:a16="http://schemas.microsoft.com/office/drawing/2014/main" id="{23580009-71A4-4448-9E2B-58B26EF8FA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10600" y="2000548"/>
            <a:ext cx="1519275" cy="1180444"/>
          </a:xfrm>
          <a:prstGeom prst="rect">
            <a:avLst/>
          </a:prstGeom>
        </p:spPr>
      </p:pic>
      <p:sp>
        <p:nvSpPr>
          <p:cNvPr id="37" name="Connettore diritto 36">
            <a:extLst>
              <a:ext uri="{FF2B5EF4-FFF2-40B4-BE49-F238E27FC236}">
                <a16:creationId xmlns:a16="http://schemas.microsoft.com/office/drawing/2014/main" id="{B30575DA-08C2-4DEE-BFA2-0F05170921B2}"/>
              </a:ext>
            </a:extLst>
          </p:cNvPr>
          <p:cNvSpPr/>
          <p:nvPr/>
        </p:nvSpPr>
        <p:spPr>
          <a:xfrm>
            <a:off x="8950064" y="2749013"/>
            <a:ext cx="1667988" cy="0"/>
          </a:xfrm>
          <a:prstGeom prst="line">
            <a:avLst/>
          </a:prstGeom>
          <a:solidFill>
            <a:srgbClr val="E71224">
              <a:alpha val="5000"/>
            </a:srgbClr>
          </a:solidFill>
          <a:ln w="38100">
            <a:solidFill>
              <a:srgbClr val="E71224"/>
            </a:solidFill>
          </a:ln>
        </p:spPr>
        <p:style>
          <a:lnRef idx="1">
            <a:schemeClr val="accent1"/>
          </a:lnRef>
          <a:fillRef idx="0">
            <a:schemeClr val="accent1"/>
          </a:fillRef>
          <a:effectRef idx="0">
            <a:schemeClr val="accent1"/>
          </a:effectRef>
          <a:fontRef idx="minor">
            <a:schemeClr val="tx1"/>
          </a:fontRef>
        </p:style>
        <p:txBody>
          <a:bodyPr wrap="none" rtlCol="0" anchor="ctr" anchorCtr="1"/>
          <a:lstStyle/>
          <a:p>
            <a:endParaRPr lang="ar-SA" dirty="0">
              <a:solidFill>
                <a:srgbClr val="E71224"/>
              </a:solidFill>
            </a:endParaRPr>
          </a:p>
        </p:txBody>
      </p:sp>
      <p:sp>
        <p:nvSpPr>
          <p:cNvPr id="43" name="Rettangolo 42">
            <a:extLst>
              <a:ext uri="{FF2B5EF4-FFF2-40B4-BE49-F238E27FC236}">
                <a16:creationId xmlns:a16="http://schemas.microsoft.com/office/drawing/2014/main" id="{A552802F-39F5-4BC0-9392-8D4E161D4B59}"/>
              </a:ext>
            </a:extLst>
          </p:cNvPr>
          <p:cNvSpPr/>
          <p:nvPr/>
        </p:nvSpPr>
        <p:spPr>
          <a:xfrm>
            <a:off x="10618052" y="4042831"/>
            <a:ext cx="772366" cy="587866"/>
          </a:xfrm>
          <a:prstGeom prst="rect">
            <a:avLst/>
          </a:prstGeom>
          <a:solidFill>
            <a:srgbClr val="000000">
              <a:alpha val="5000"/>
            </a:srgbClr>
          </a:solidFill>
          <a:ln w="30856" cap="flat" cmpd="sng" algn="ctr">
            <a:solidFill>
              <a:srgbClr val="00000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nchorCtr="1">
            <a:noAutofit/>
          </a:bodyPr>
          <a:lstStyle/>
          <a:p>
            <a:pPr algn="ctr"/>
            <a:endParaRPr lang="it-IT" sz="1500" dirty="0">
              <a:solidFill>
                <a:srgbClr val="000000"/>
              </a:solidFill>
            </a:endParaRPr>
          </a:p>
        </p:txBody>
      </p:sp>
      <p:sp>
        <p:nvSpPr>
          <p:cNvPr id="46" name="TekstSylinder 4">
            <a:extLst>
              <a:ext uri="{FF2B5EF4-FFF2-40B4-BE49-F238E27FC236}">
                <a16:creationId xmlns:a16="http://schemas.microsoft.com/office/drawing/2014/main" id="{5777D371-0A43-4F28-B04D-989491166F96}"/>
              </a:ext>
            </a:extLst>
          </p:cNvPr>
          <p:cNvSpPr txBox="1"/>
          <p:nvPr/>
        </p:nvSpPr>
        <p:spPr>
          <a:xfrm>
            <a:off x="10713586" y="4181779"/>
            <a:ext cx="454284" cy="369332"/>
          </a:xfrm>
          <a:prstGeom prst="rect">
            <a:avLst/>
          </a:prstGeom>
          <a:noFill/>
        </p:spPr>
        <p:txBody>
          <a:bodyPr wrap="square" rtlCol="0">
            <a:spAutoFit/>
          </a:bodyPr>
          <a:lstStyle/>
          <a:p>
            <a:r>
              <a:rPr lang="it-IT" dirty="0"/>
              <a:t>PC</a:t>
            </a:r>
            <a:endParaRPr lang="en-150" dirty="0"/>
          </a:p>
        </p:txBody>
      </p:sp>
      <p:pic>
        <p:nvPicPr>
          <p:cNvPr id="47" name="Immagine 46" descr="Immagine che contiene ingranaggio&#10;&#10;Descrizione generata automaticamente">
            <a:extLst>
              <a:ext uri="{FF2B5EF4-FFF2-40B4-BE49-F238E27FC236}">
                <a16:creationId xmlns:a16="http://schemas.microsoft.com/office/drawing/2014/main" id="{EFE72AAF-979B-4860-A0C3-3C67102258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83730" y="2384961"/>
            <a:ext cx="1213204" cy="1213204"/>
          </a:xfrm>
          <a:prstGeom prst="rect">
            <a:avLst/>
          </a:prstGeom>
        </p:spPr>
      </p:pic>
      <p:cxnSp>
        <p:nvCxnSpPr>
          <p:cNvPr id="48" name="Connettore 2 47">
            <a:extLst>
              <a:ext uri="{FF2B5EF4-FFF2-40B4-BE49-F238E27FC236}">
                <a16:creationId xmlns:a16="http://schemas.microsoft.com/office/drawing/2014/main" id="{69BC1A1E-5A35-4598-9585-E237B4A41C26}"/>
              </a:ext>
            </a:extLst>
          </p:cNvPr>
          <p:cNvCxnSpPr>
            <a:cxnSpLocks/>
          </p:cNvCxnSpPr>
          <p:nvPr/>
        </p:nvCxnSpPr>
        <p:spPr>
          <a:xfrm>
            <a:off x="10936537" y="3530484"/>
            <a:ext cx="0" cy="479167"/>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1553101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ttangolo 38">
            <a:extLst>
              <a:ext uri="{FF2B5EF4-FFF2-40B4-BE49-F238E27FC236}">
                <a16:creationId xmlns:a16="http://schemas.microsoft.com/office/drawing/2014/main" id="{0844A776-4D0D-4623-919D-0CE9078A1BB8}"/>
              </a:ext>
            </a:extLst>
          </p:cNvPr>
          <p:cNvSpPr/>
          <p:nvPr/>
        </p:nvSpPr>
        <p:spPr>
          <a:xfrm>
            <a:off x="0" y="-14235"/>
            <a:ext cx="12192000" cy="724283"/>
          </a:xfrm>
          <a:prstGeom prst="rect">
            <a:avLst/>
          </a:prstGeom>
          <a:solidFill>
            <a:srgbClr val="CF002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ttangolo 7">
            <a:extLst>
              <a:ext uri="{FF2B5EF4-FFF2-40B4-BE49-F238E27FC236}">
                <a16:creationId xmlns:a16="http://schemas.microsoft.com/office/drawing/2014/main" id="{93C3AC72-410B-4084-A896-48032784CDA6}"/>
              </a:ext>
            </a:extLst>
          </p:cNvPr>
          <p:cNvSpPr/>
          <p:nvPr/>
        </p:nvSpPr>
        <p:spPr>
          <a:xfrm>
            <a:off x="0" y="6194066"/>
            <a:ext cx="12192000" cy="648209"/>
          </a:xfrm>
          <a:prstGeom prst="rect">
            <a:avLst/>
          </a:prstGeom>
          <a:solidFill>
            <a:srgbClr val="CF0023"/>
          </a:solidFill>
          <a:ln>
            <a:solidFill>
              <a:srgbClr val="CF00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Sottotitolo 2">
            <a:extLst>
              <a:ext uri="{FF2B5EF4-FFF2-40B4-BE49-F238E27FC236}">
                <a16:creationId xmlns:a16="http://schemas.microsoft.com/office/drawing/2014/main" id="{273A5692-4F77-41F5-A329-0627B8D64C42}"/>
              </a:ext>
            </a:extLst>
          </p:cNvPr>
          <p:cNvSpPr>
            <a:spLocks noGrp="1"/>
          </p:cNvSpPr>
          <p:nvPr>
            <p:ph type="subTitle" idx="1"/>
          </p:nvPr>
        </p:nvSpPr>
        <p:spPr>
          <a:xfrm>
            <a:off x="-3326296" y="6436594"/>
            <a:ext cx="9422296" cy="304041"/>
          </a:xfrm>
        </p:spPr>
        <p:txBody>
          <a:bodyPr>
            <a:normAutofit/>
          </a:bodyPr>
          <a:lstStyle/>
          <a:p>
            <a:r>
              <a:rPr lang="it-IT" sz="1400" dirty="0"/>
              <a:t>Gianluca Salata, 08/09/2021</a:t>
            </a:r>
          </a:p>
        </p:txBody>
      </p:sp>
      <p:sp>
        <p:nvSpPr>
          <p:cNvPr id="5" name="Segnaposto numero diapositiva 4">
            <a:extLst>
              <a:ext uri="{FF2B5EF4-FFF2-40B4-BE49-F238E27FC236}">
                <a16:creationId xmlns:a16="http://schemas.microsoft.com/office/drawing/2014/main" id="{E04433DC-1B0B-416E-986B-CFA833FE388B}"/>
              </a:ext>
            </a:extLst>
          </p:cNvPr>
          <p:cNvSpPr>
            <a:spLocks noGrp="1"/>
          </p:cNvSpPr>
          <p:nvPr>
            <p:ph type="sldNum" sz="quarter" idx="12"/>
          </p:nvPr>
        </p:nvSpPr>
        <p:spPr/>
        <p:txBody>
          <a:bodyPr/>
          <a:lstStyle/>
          <a:p>
            <a:fld id="{9AEFBE49-BF21-459B-9EBD-711BD08E063A}" type="slidenum">
              <a:rPr lang="it-IT" smtClean="0">
                <a:solidFill>
                  <a:schemeClr val="tx1"/>
                </a:solidFill>
              </a:rPr>
              <a:t>7</a:t>
            </a:fld>
            <a:endParaRPr lang="it-IT" dirty="0">
              <a:solidFill>
                <a:schemeClr val="tx1"/>
              </a:solidFill>
            </a:endParaRPr>
          </a:p>
        </p:txBody>
      </p:sp>
      <p:pic>
        <p:nvPicPr>
          <p:cNvPr id="11" name="Immagine 10">
            <a:extLst>
              <a:ext uri="{FF2B5EF4-FFF2-40B4-BE49-F238E27FC236}">
                <a16:creationId xmlns:a16="http://schemas.microsoft.com/office/drawing/2014/main" id="{60A0A988-CEAD-439A-BED3-0447488EDF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2648" y="6336116"/>
            <a:ext cx="1626704" cy="405591"/>
          </a:xfrm>
          <a:prstGeom prst="rect">
            <a:avLst/>
          </a:prstGeom>
        </p:spPr>
      </p:pic>
      <p:sp>
        <p:nvSpPr>
          <p:cNvPr id="2" name="CasellaDiTesto 1">
            <a:extLst>
              <a:ext uri="{FF2B5EF4-FFF2-40B4-BE49-F238E27FC236}">
                <a16:creationId xmlns:a16="http://schemas.microsoft.com/office/drawing/2014/main" id="{0F9EE7A4-C13E-4FEF-8D2D-B9BF36024504}"/>
              </a:ext>
            </a:extLst>
          </p:cNvPr>
          <p:cNvSpPr txBox="1"/>
          <p:nvPr/>
        </p:nvSpPr>
        <p:spPr>
          <a:xfrm>
            <a:off x="-817258" y="0"/>
            <a:ext cx="4404220" cy="707886"/>
          </a:xfrm>
          <a:prstGeom prst="rect">
            <a:avLst/>
          </a:prstGeom>
          <a:noFill/>
        </p:spPr>
        <p:txBody>
          <a:bodyPr wrap="square" rtlCol="0">
            <a:spAutoFit/>
          </a:bodyPr>
          <a:lstStyle/>
          <a:p>
            <a:pPr algn="ctr"/>
            <a:r>
              <a:rPr lang="it-IT" sz="4000" b="1" dirty="0" err="1">
                <a:solidFill>
                  <a:schemeClr val="bg1"/>
                </a:solidFill>
                <a:latin typeface="+mj-lt"/>
              </a:rPr>
              <a:t>Equipment</a:t>
            </a:r>
            <a:endParaRPr lang="en-GB" sz="4000" b="1" dirty="0">
              <a:solidFill>
                <a:schemeClr val="bg1"/>
              </a:solidFill>
              <a:latin typeface="+mj-lt"/>
            </a:endParaRPr>
          </a:p>
        </p:txBody>
      </p:sp>
      <p:pic>
        <p:nvPicPr>
          <p:cNvPr id="12" name="Immagine 11" descr="Immagine che contiene interni&#10;&#10;Descrizione generata automaticamente">
            <a:extLst>
              <a:ext uri="{FF2B5EF4-FFF2-40B4-BE49-F238E27FC236}">
                <a16:creationId xmlns:a16="http://schemas.microsoft.com/office/drawing/2014/main" id="{3844641E-A7F4-4799-9D2F-5BD89B984F49}"/>
              </a:ext>
            </a:extLst>
          </p:cNvPr>
          <p:cNvPicPr>
            <a:picLocks noChangeAspect="1"/>
          </p:cNvPicPr>
          <p:nvPr/>
        </p:nvPicPr>
        <p:blipFill rotWithShape="1">
          <a:blip r:embed="rId3">
            <a:extLst>
              <a:ext uri="{28A0092B-C50C-407E-A947-70E740481C1C}">
                <a14:useLocalDpi xmlns:a14="http://schemas.microsoft.com/office/drawing/2010/main" val="0"/>
              </a:ext>
            </a:extLst>
          </a:blip>
          <a:srcRect l="28288" t="26055" r="24396"/>
          <a:stretch/>
        </p:blipFill>
        <p:spPr>
          <a:xfrm>
            <a:off x="5431582" y="3317452"/>
            <a:ext cx="1895502" cy="2221664"/>
          </a:xfrm>
          <a:prstGeom prst="rect">
            <a:avLst/>
          </a:prstGeom>
        </p:spPr>
      </p:pic>
      <p:pic>
        <p:nvPicPr>
          <p:cNvPr id="14" name="Immagine 13">
            <a:extLst>
              <a:ext uri="{FF2B5EF4-FFF2-40B4-BE49-F238E27FC236}">
                <a16:creationId xmlns:a16="http://schemas.microsoft.com/office/drawing/2014/main" id="{AAC0D18B-FBD0-4C1C-82D0-595DB178C97F}"/>
              </a:ext>
            </a:extLst>
          </p:cNvPr>
          <p:cNvPicPr>
            <a:picLocks noChangeAspect="1"/>
          </p:cNvPicPr>
          <p:nvPr/>
        </p:nvPicPr>
        <p:blipFill rotWithShape="1">
          <a:blip r:embed="rId4">
            <a:extLst>
              <a:ext uri="{28A0092B-C50C-407E-A947-70E740481C1C}">
                <a14:useLocalDpi xmlns:a14="http://schemas.microsoft.com/office/drawing/2010/main" val="0"/>
              </a:ext>
            </a:extLst>
          </a:blip>
          <a:srcRect l="20031" t="37053" r="794" b="13039"/>
          <a:stretch/>
        </p:blipFill>
        <p:spPr>
          <a:xfrm>
            <a:off x="5431582" y="952576"/>
            <a:ext cx="4220806" cy="1995468"/>
          </a:xfrm>
          <a:prstGeom prst="rect">
            <a:avLst/>
          </a:prstGeom>
        </p:spPr>
      </p:pic>
      <p:sp>
        <p:nvSpPr>
          <p:cNvPr id="16" name="CasellaDiTesto 15">
            <a:extLst>
              <a:ext uri="{FF2B5EF4-FFF2-40B4-BE49-F238E27FC236}">
                <a16:creationId xmlns:a16="http://schemas.microsoft.com/office/drawing/2014/main" id="{C09181A8-1596-4B99-AEDC-4FDD28C77999}"/>
              </a:ext>
            </a:extLst>
          </p:cNvPr>
          <p:cNvSpPr txBox="1"/>
          <p:nvPr/>
        </p:nvSpPr>
        <p:spPr>
          <a:xfrm>
            <a:off x="3014095" y="4178532"/>
            <a:ext cx="2797029" cy="369332"/>
          </a:xfrm>
          <a:prstGeom prst="rect">
            <a:avLst/>
          </a:prstGeom>
          <a:noFill/>
        </p:spPr>
        <p:txBody>
          <a:bodyPr wrap="square" rtlCol="0">
            <a:spAutoFit/>
          </a:bodyPr>
          <a:lstStyle/>
          <a:p>
            <a:r>
              <a:rPr lang="en-GB" dirty="0"/>
              <a:t>LIDAR LMS133 -10100</a:t>
            </a:r>
          </a:p>
        </p:txBody>
      </p:sp>
      <p:sp>
        <p:nvSpPr>
          <p:cNvPr id="17" name="CasellaDiTesto 16">
            <a:extLst>
              <a:ext uri="{FF2B5EF4-FFF2-40B4-BE49-F238E27FC236}">
                <a16:creationId xmlns:a16="http://schemas.microsoft.com/office/drawing/2014/main" id="{04633782-BE11-4754-9761-F34EE2DE96D6}"/>
              </a:ext>
            </a:extLst>
          </p:cNvPr>
          <p:cNvSpPr txBox="1"/>
          <p:nvPr/>
        </p:nvSpPr>
        <p:spPr>
          <a:xfrm>
            <a:off x="3464858" y="4547864"/>
            <a:ext cx="1895502" cy="276999"/>
          </a:xfrm>
          <a:prstGeom prst="rect">
            <a:avLst/>
          </a:prstGeom>
          <a:noFill/>
        </p:spPr>
        <p:txBody>
          <a:bodyPr wrap="square" rtlCol="0">
            <a:spAutoFit/>
          </a:bodyPr>
          <a:lstStyle/>
          <a:p>
            <a:r>
              <a:rPr lang="it-IT" sz="1200" dirty="0"/>
              <a:t>Datasheet: </a:t>
            </a:r>
            <a:r>
              <a:rPr lang="it-IT" sz="1200" dirty="0">
                <a:hlinkClick r:id="rId5"/>
              </a:rPr>
              <a:t>here</a:t>
            </a:r>
            <a:endParaRPr lang="en-GB" sz="1200" dirty="0"/>
          </a:p>
        </p:txBody>
      </p:sp>
      <p:sp>
        <p:nvSpPr>
          <p:cNvPr id="18" name="CasellaDiTesto 17">
            <a:extLst>
              <a:ext uri="{FF2B5EF4-FFF2-40B4-BE49-F238E27FC236}">
                <a16:creationId xmlns:a16="http://schemas.microsoft.com/office/drawing/2014/main" id="{0D1ACBFF-DF35-441C-8FEF-066759E21C9F}"/>
              </a:ext>
            </a:extLst>
          </p:cNvPr>
          <p:cNvSpPr txBox="1"/>
          <p:nvPr/>
        </p:nvSpPr>
        <p:spPr>
          <a:xfrm>
            <a:off x="1834742" y="1753708"/>
            <a:ext cx="3976382" cy="369332"/>
          </a:xfrm>
          <a:prstGeom prst="rect">
            <a:avLst/>
          </a:prstGeom>
          <a:noFill/>
        </p:spPr>
        <p:txBody>
          <a:bodyPr wrap="square" rtlCol="0">
            <a:spAutoFit/>
          </a:bodyPr>
          <a:lstStyle/>
          <a:p>
            <a:r>
              <a:rPr lang="it-IT" dirty="0" err="1"/>
              <a:t>Induction</a:t>
            </a:r>
            <a:r>
              <a:rPr lang="it-IT" dirty="0"/>
              <a:t> </a:t>
            </a:r>
            <a:r>
              <a:rPr lang="it-IT" dirty="0" err="1"/>
              <a:t>motor</a:t>
            </a:r>
            <a:r>
              <a:rPr lang="it-IT" dirty="0"/>
              <a:t> with </a:t>
            </a:r>
            <a:r>
              <a:rPr lang="it-IT" dirty="0" err="1"/>
              <a:t>variable</a:t>
            </a:r>
            <a:r>
              <a:rPr lang="it-IT" dirty="0"/>
              <a:t> load</a:t>
            </a:r>
            <a:endParaRPr lang="en-GB" dirty="0"/>
          </a:p>
        </p:txBody>
      </p:sp>
    </p:spTree>
    <p:extLst>
      <p:ext uri="{BB962C8B-B14F-4D97-AF65-F5344CB8AC3E}">
        <p14:creationId xmlns:p14="http://schemas.microsoft.com/office/powerpoint/2010/main" val="38014841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ttangolo 38">
            <a:extLst>
              <a:ext uri="{FF2B5EF4-FFF2-40B4-BE49-F238E27FC236}">
                <a16:creationId xmlns:a16="http://schemas.microsoft.com/office/drawing/2014/main" id="{0844A776-4D0D-4623-919D-0CE9078A1BB8}"/>
              </a:ext>
            </a:extLst>
          </p:cNvPr>
          <p:cNvSpPr/>
          <p:nvPr/>
        </p:nvSpPr>
        <p:spPr>
          <a:xfrm>
            <a:off x="0" y="0"/>
            <a:ext cx="12192000" cy="724283"/>
          </a:xfrm>
          <a:prstGeom prst="rect">
            <a:avLst/>
          </a:prstGeom>
          <a:solidFill>
            <a:srgbClr val="CF002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ttangolo 7">
            <a:extLst>
              <a:ext uri="{FF2B5EF4-FFF2-40B4-BE49-F238E27FC236}">
                <a16:creationId xmlns:a16="http://schemas.microsoft.com/office/drawing/2014/main" id="{93C3AC72-410B-4084-A896-48032784CDA6}"/>
              </a:ext>
            </a:extLst>
          </p:cNvPr>
          <p:cNvSpPr/>
          <p:nvPr/>
        </p:nvSpPr>
        <p:spPr>
          <a:xfrm>
            <a:off x="0" y="6194066"/>
            <a:ext cx="12192000" cy="648209"/>
          </a:xfrm>
          <a:prstGeom prst="rect">
            <a:avLst/>
          </a:prstGeom>
          <a:solidFill>
            <a:srgbClr val="CF0023"/>
          </a:solidFill>
          <a:ln>
            <a:solidFill>
              <a:srgbClr val="CF00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Sottotitolo 2">
            <a:extLst>
              <a:ext uri="{FF2B5EF4-FFF2-40B4-BE49-F238E27FC236}">
                <a16:creationId xmlns:a16="http://schemas.microsoft.com/office/drawing/2014/main" id="{273A5692-4F77-41F5-A329-0627B8D64C42}"/>
              </a:ext>
            </a:extLst>
          </p:cNvPr>
          <p:cNvSpPr>
            <a:spLocks noGrp="1"/>
          </p:cNvSpPr>
          <p:nvPr>
            <p:ph type="subTitle" idx="1"/>
          </p:nvPr>
        </p:nvSpPr>
        <p:spPr>
          <a:xfrm>
            <a:off x="-3326296" y="6436594"/>
            <a:ext cx="9422296" cy="304041"/>
          </a:xfrm>
        </p:spPr>
        <p:txBody>
          <a:bodyPr>
            <a:normAutofit/>
          </a:bodyPr>
          <a:lstStyle/>
          <a:p>
            <a:r>
              <a:rPr lang="it-IT" sz="1400" dirty="0"/>
              <a:t>Gianluca Salata, 08/09/2021</a:t>
            </a:r>
          </a:p>
        </p:txBody>
      </p:sp>
      <p:sp>
        <p:nvSpPr>
          <p:cNvPr id="5" name="Segnaposto numero diapositiva 4">
            <a:extLst>
              <a:ext uri="{FF2B5EF4-FFF2-40B4-BE49-F238E27FC236}">
                <a16:creationId xmlns:a16="http://schemas.microsoft.com/office/drawing/2014/main" id="{E04433DC-1B0B-416E-986B-CFA833FE388B}"/>
              </a:ext>
            </a:extLst>
          </p:cNvPr>
          <p:cNvSpPr>
            <a:spLocks noGrp="1"/>
          </p:cNvSpPr>
          <p:nvPr>
            <p:ph type="sldNum" sz="quarter" idx="12"/>
          </p:nvPr>
        </p:nvSpPr>
        <p:spPr/>
        <p:txBody>
          <a:bodyPr/>
          <a:lstStyle/>
          <a:p>
            <a:fld id="{9AEFBE49-BF21-459B-9EBD-711BD08E063A}" type="slidenum">
              <a:rPr lang="it-IT" smtClean="0">
                <a:solidFill>
                  <a:schemeClr val="tx1"/>
                </a:solidFill>
              </a:rPr>
              <a:t>8</a:t>
            </a:fld>
            <a:endParaRPr lang="it-IT" dirty="0">
              <a:solidFill>
                <a:schemeClr val="tx1"/>
              </a:solidFill>
            </a:endParaRPr>
          </a:p>
        </p:txBody>
      </p:sp>
      <p:pic>
        <p:nvPicPr>
          <p:cNvPr id="11" name="Immagine 10">
            <a:extLst>
              <a:ext uri="{FF2B5EF4-FFF2-40B4-BE49-F238E27FC236}">
                <a16:creationId xmlns:a16="http://schemas.microsoft.com/office/drawing/2014/main" id="{60A0A988-CEAD-439A-BED3-0447488EDF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2648" y="6336116"/>
            <a:ext cx="1626704" cy="405591"/>
          </a:xfrm>
          <a:prstGeom prst="rect">
            <a:avLst/>
          </a:prstGeom>
        </p:spPr>
      </p:pic>
      <p:sp>
        <p:nvSpPr>
          <p:cNvPr id="26" name="CasellaDiTesto 25">
            <a:extLst>
              <a:ext uri="{FF2B5EF4-FFF2-40B4-BE49-F238E27FC236}">
                <a16:creationId xmlns:a16="http://schemas.microsoft.com/office/drawing/2014/main" id="{50124B13-A045-4A2B-98EA-CF86EC12EF89}"/>
              </a:ext>
            </a:extLst>
          </p:cNvPr>
          <p:cNvSpPr txBox="1"/>
          <p:nvPr/>
        </p:nvSpPr>
        <p:spPr>
          <a:xfrm>
            <a:off x="1752933" y="998899"/>
            <a:ext cx="8011851" cy="3139321"/>
          </a:xfrm>
          <a:prstGeom prst="rect">
            <a:avLst/>
          </a:prstGeom>
          <a:noFill/>
        </p:spPr>
        <p:txBody>
          <a:bodyPr wrap="square" rtlCol="0">
            <a:spAutoFit/>
          </a:bodyPr>
          <a:lstStyle/>
          <a:p>
            <a:r>
              <a:rPr lang="it-IT" dirty="0"/>
              <a:t>The project can be </a:t>
            </a:r>
            <a:r>
              <a:rPr lang="it-IT" dirty="0" err="1"/>
              <a:t>improved</a:t>
            </a:r>
            <a:r>
              <a:rPr lang="it-IT" dirty="0"/>
              <a:t> </a:t>
            </a:r>
            <a:r>
              <a:rPr lang="it-IT" dirty="0" err="1"/>
              <a:t>introducing</a:t>
            </a:r>
            <a:r>
              <a:rPr lang="it-IT" dirty="0"/>
              <a:t> multiple-fault </a:t>
            </a:r>
            <a:r>
              <a:rPr lang="it-IT" dirty="0" err="1"/>
              <a:t>diagnosis</a:t>
            </a:r>
            <a:r>
              <a:rPr lang="it-IT" dirty="0"/>
              <a:t> and multi </a:t>
            </a:r>
            <a:r>
              <a:rPr lang="it-IT" dirty="0" err="1"/>
              <a:t>axes</a:t>
            </a:r>
            <a:r>
              <a:rPr lang="it-IT" dirty="0"/>
              <a:t> </a:t>
            </a:r>
            <a:r>
              <a:rPr lang="it-IT" dirty="0" err="1"/>
              <a:t>measurements</a:t>
            </a:r>
            <a:r>
              <a:rPr lang="it-IT" dirty="0"/>
              <a:t>.</a:t>
            </a:r>
          </a:p>
          <a:p>
            <a:endParaRPr lang="it-IT" dirty="0"/>
          </a:p>
          <a:p>
            <a:r>
              <a:rPr lang="it-IT" dirty="0" err="1"/>
              <a:t>Condition</a:t>
            </a:r>
            <a:r>
              <a:rPr lang="it-IT" dirty="0"/>
              <a:t> monitoring </a:t>
            </a:r>
            <a:r>
              <a:rPr lang="it-IT" dirty="0" err="1"/>
              <a:t>without</a:t>
            </a:r>
            <a:r>
              <a:rPr lang="it-IT" dirty="0"/>
              <a:t> contact with the </a:t>
            </a:r>
            <a:r>
              <a:rPr lang="it-IT" dirty="0" err="1"/>
              <a:t>object</a:t>
            </a:r>
            <a:r>
              <a:rPr lang="it-IT" dirty="0"/>
              <a:t> can be </a:t>
            </a:r>
            <a:r>
              <a:rPr lang="it-IT" dirty="0" err="1"/>
              <a:t>very</a:t>
            </a:r>
            <a:r>
              <a:rPr lang="it-IT" dirty="0"/>
              <a:t> </a:t>
            </a:r>
            <a:r>
              <a:rPr lang="it-IT" dirty="0" err="1"/>
              <a:t>useful</a:t>
            </a:r>
            <a:r>
              <a:rPr lang="it-IT" dirty="0"/>
              <a:t> </a:t>
            </a:r>
            <a:r>
              <a:rPr lang="it-IT" dirty="0" err="1"/>
              <a:t>when</a:t>
            </a:r>
            <a:r>
              <a:rPr lang="it-IT" dirty="0"/>
              <a:t> the </a:t>
            </a:r>
            <a:r>
              <a:rPr lang="it-IT" dirty="0" err="1"/>
              <a:t>motor</a:t>
            </a:r>
            <a:r>
              <a:rPr lang="it-IT" dirty="0"/>
              <a:t> </a:t>
            </a:r>
            <a:r>
              <a:rPr lang="it-IT" dirty="0" err="1"/>
              <a:t>is</a:t>
            </a:r>
            <a:r>
              <a:rPr lang="it-IT" dirty="0"/>
              <a:t> </a:t>
            </a:r>
            <a:r>
              <a:rPr lang="it-IT" dirty="0" err="1"/>
              <a:t>placed</a:t>
            </a:r>
            <a:r>
              <a:rPr lang="it-IT" dirty="0"/>
              <a:t> in </a:t>
            </a:r>
            <a:r>
              <a:rPr lang="it-IT" dirty="0" err="1"/>
              <a:t>hostile</a:t>
            </a:r>
            <a:r>
              <a:rPr lang="it-IT" dirty="0"/>
              <a:t> or </a:t>
            </a:r>
            <a:r>
              <a:rPr lang="it-IT" dirty="0" err="1"/>
              <a:t>not</a:t>
            </a:r>
            <a:r>
              <a:rPr lang="it-IT" dirty="0"/>
              <a:t> </a:t>
            </a:r>
            <a:r>
              <a:rPr lang="it-IT" dirty="0" err="1"/>
              <a:t>very</a:t>
            </a:r>
            <a:r>
              <a:rPr lang="it-IT" dirty="0"/>
              <a:t> </a:t>
            </a:r>
            <a:r>
              <a:rPr lang="it-IT" dirty="0" err="1"/>
              <a:t>accesable</a:t>
            </a:r>
            <a:r>
              <a:rPr lang="it-IT" dirty="0"/>
              <a:t> </a:t>
            </a:r>
            <a:r>
              <a:rPr lang="it-IT" dirty="0" err="1"/>
              <a:t>enviroment</a:t>
            </a:r>
            <a:r>
              <a:rPr lang="it-IT" dirty="0"/>
              <a:t>.</a:t>
            </a:r>
          </a:p>
          <a:p>
            <a:endParaRPr lang="it-IT" dirty="0"/>
          </a:p>
          <a:p>
            <a:r>
              <a:rPr lang="it-IT" dirty="0"/>
              <a:t>The data from the sensing components can be used for the control system of the motor, improving efficiency.</a:t>
            </a:r>
          </a:p>
          <a:p>
            <a:endParaRPr lang="it-IT" dirty="0"/>
          </a:p>
          <a:p>
            <a:endParaRPr lang="it-IT" dirty="0"/>
          </a:p>
          <a:p>
            <a:endParaRPr lang="it-IT" dirty="0"/>
          </a:p>
        </p:txBody>
      </p:sp>
      <p:sp>
        <p:nvSpPr>
          <p:cNvPr id="28" name="Titolo 1">
            <a:extLst>
              <a:ext uri="{FF2B5EF4-FFF2-40B4-BE49-F238E27FC236}">
                <a16:creationId xmlns:a16="http://schemas.microsoft.com/office/drawing/2014/main" id="{041BB819-AC8A-423C-8769-4A93253CFBFF}"/>
              </a:ext>
            </a:extLst>
          </p:cNvPr>
          <p:cNvSpPr>
            <a:spLocks noGrp="1"/>
          </p:cNvSpPr>
          <p:nvPr>
            <p:ph type="ctrTitle"/>
          </p:nvPr>
        </p:nvSpPr>
        <p:spPr>
          <a:xfrm>
            <a:off x="159026" y="15725"/>
            <a:ext cx="7922921" cy="668281"/>
          </a:xfrm>
        </p:spPr>
        <p:txBody>
          <a:bodyPr>
            <a:noAutofit/>
          </a:bodyPr>
          <a:lstStyle/>
          <a:p>
            <a:br>
              <a:rPr lang="it-IT" sz="4000" b="1" dirty="0">
                <a:solidFill>
                  <a:schemeClr val="bg1"/>
                </a:solidFill>
              </a:rPr>
            </a:br>
            <a:r>
              <a:rPr lang="it-IT" sz="4000" b="1" dirty="0">
                <a:solidFill>
                  <a:schemeClr val="bg1"/>
                </a:solidFill>
              </a:rPr>
              <a:t>F</a:t>
            </a:r>
            <a:r>
              <a:rPr lang="it-IT" sz="4000" b="1" i="0" dirty="0">
                <a:solidFill>
                  <a:schemeClr val="bg1"/>
                </a:solidFill>
                <a:effectLst/>
              </a:rPr>
              <a:t>uture </a:t>
            </a:r>
            <a:r>
              <a:rPr lang="it-IT" sz="4000" b="1" i="0" dirty="0" err="1">
                <a:solidFill>
                  <a:schemeClr val="bg1"/>
                </a:solidFill>
                <a:effectLst/>
              </a:rPr>
              <a:t>applications</a:t>
            </a:r>
            <a:r>
              <a:rPr lang="it-IT" sz="4000" b="1" i="0" dirty="0">
                <a:solidFill>
                  <a:schemeClr val="bg1"/>
                </a:solidFill>
                <a:effectLst/>
              </a:rPr>
              <a:t> and </a:t>
            </a:r>
            <a:r>
              <a:rPr lang="it-IT" sz="4000" b="1" i="0" dirty="0" err="1">
                <a:solidFill>
                  <a:schemeClr val="bg1"/>
                </a:solidFill>
                <a:effectLst/>
              </a:rPr>
              <a:t>developments</a:t>
            </a:r>
            <a:endParaRPr lang="it-IT" sz="11500" b="1" dirty="0">
              <a:solidFill>
                <a:schemeClr val="bg1"/>
              </a:solidFill>
              <a:cs typeface="Times New Roman" panose="02020603050405020304" pitchFamily="18" charset="0"/>
            </a:endParaRPr>
          </a:p>
        </p:txBody>
      </p:sp>
      <p:pic>
        <p:nvPicPr>
          <p:cNvPr id="6" name="Immagine 5">
            <a:extLst>
              <a:ext uri="{FF2B5EF4-FFF2-40B4-BE49-F238E27FC236}">
                <a16:creationId xmlns:a16="http://schemas.microsoft.com/office/drawing/2014/main" id="{FF86CDE2-05EB-4FCC-8876-1FBD466C04E8}"/>
              </a:ext>
            </a:extLst>
          </p:cNvPr>
          <p:cNvPicPr>
            <a:picLocks noChangeAspect="1"/>
          </p:cNvPicPr>
          <p:nvPr/>
        </p:nvPicPr>
        <p:blipFill rotWithShape="1">
          <a:blip r:embed="rId3">
            <a:extLst>
              <a:ext uri="{28A0092B-C50C-407E-A947-70E740481C1C}">
                <a14:useLocalDpi xmlns:a14="http://schemas.microsoft.com/office/drawing/2010/main" val="0"/>
              </a:ext>
            </a:extLst>
          </a:blip>
          <a:srcRect t="36208" b="19773"/>
          <a:stretch/>
        </p:blipFill>
        <p:spPr>
          <a:xfrm>
            <a:off x="2706847" y="3600965"/>
            <a:ext cx="6646877" cy="2194396"/>
          </a:xfrm>
          <a:prstGeom prst="rect">
            <a:avLst/>
          </a:prstGeom>
        </p:spPr>
      </p:pic>
    </p:spTree>
    <p:extLst>
      <p:ext uri="{BB962C8B-B14F-4D97-AF65-F5344CB8AC3E}">
        <p14:creationId xmlns:p14="http://schemas.microsoft.com/office/powerpoint/2010/main" val="16673000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2002B"/>
        </a:solidFill>
        <a:effectLst/>
      </p:bgPr>
    </p:bg>
    <p:spTree>
      <p:nvGrpSpPr>
        <p:cNvPr id="1" name=""/>
        <p:cNvGrpSpPr/>
        <p:nvPr/>
      </p:nvGrpSpPr>
      <p:grpSpPr>
        <a:xfrm>
          <a:off x="0" y="0"/>
          <a:ext cx="0" cy="0"/>
          <a:chOff x="0" y="0"/>
          <a:chExt cx="0" cy="0"/>
        </a:xfrm>
      </p:grpSpPr>
      <p:sp>
        <p:nvSpPr>
          <p:cNvPr id="3" name="Sottotitolo 2">
            <a:extLst>
              <a:ext uri="{FF2B5EF4-FFF2-40B4-BE49-F238E27FC236}">
                <a16:creationId xmlns:a16="http://schemas.microsoft.com/office/drawing/2014/main" id="{273A5692-4F77-41F5-A329-0627B8D64C42}"/>
              </a:ext>
            </a:extLst>
          </p:cNvPr>
          <p:cNvSpPr>
            <a:spLocks noGrp="1"/>
          </p:cNvSpPr>
          <p:nvPr>
            <p:ph type="subTitle" idx="1"/>
          </p:nvPr>
        </p:nvSpPr>
        <p:spPr>
          <a:xfrm>
            <a:off x="-3326296" y="6436594"/>
            <a:ext cx="9422296" cy="304041"/>
          </a:xfrm>
        </p:spPr>
        <p:txBody>
          <a:bodyPr>
            <a:normAutofit/>
          </a:bodyPr>
          <a:lstStyle/>
          <a:p>
            <a:r>
              <a:rPr lang="it-IT" sz="1400"/>
              <a:t>Gianluca Salata, 08/09/2021</a:t>
            </a:r>
            <a:endParaRPr lang="it-IT" sz="1400" dirty="0"/>
          </a:p>
        </p:txBody>
      </p:sp>
      <p:sp>
        <p:nvSpPr>
          <p:cNvPr id="5" name="Segnaposto numero diapositiva 4">
            <a:extLst>
              <a:ext uri="{FF2B5EF4-FFF2-40B4-BE49-F238E27FC236}">
                <a16:creationId xmlns:a16="http://schemas.microsoft.com/office/drawing/2014/main" id="{E04433DC-1B0B-416E-986B-CFA833FE388B}"/>
              </a:ext>
            </a:extLst>
          </p:cNvPr>
          <p:cNvSpPr>
            <a:spLocks noGrp="1"/>
          </p:cNvSpPr>
          <p:nvPr>
            <p:ph type="sldNum" sz="quarter" idx="12"/>
          </p:nvPr>
        </p:nvSpPr>
        <p:spPr/>
        <p:txBody>
          <a:bodyPr/>
          <a:lstStyle/>
          <a:p>
            <a:fld id="{9AEFBE49-BF21-459B-9EBD-711BD08E063A}" type="slidenum">
              <a:rPr lang="it-IT" smtClean="0">
                <a:solidFill>
                  <a:schemeClr val="tx1"/>
                </a:solidFill>
              </a:rPr>
              <a:t>9</a:t>
            </a:fld>
            <a:endParaRPr lang="it-IT" dirty="0">
              <a:solidFill>
                <a:schemeClr val="tx1"/>
              </a:solidFill>
            </a:endParaRPr>
          </a:p>
        </p:txBody>
      </p:sp>
      <p:pic>
        <p:nvPicPr>
          <p:cNvPr id="11" name="Immagine 10">
            <a:extLst>
              <a:ext uri="{FF2B5EF4-FFF2-40B4-BE49-F238E27FC236}">
                <a16:creationId xmlns:a16="http://schemas.microsoft.com/office/drawing/2014/main" id="{60A0A988-CEAD-439A-BED3-0447488EDF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2648" y="6336116"/>
            <a:ext cx="1626704" cy="405591"/>
          </a:xfrm>
          <a:prstGeom prst="rect">
            <a:avLst/>
          </a:prstGeom>
        </p:spPr>
      </p:pic>
      <p:sp>
        <p:nvSpPr>
          <p:cNvPr id="10" name="CasellaDiTesto 9">
            <a:extLst>
              <a:ext uri="{FF2B5EF4-FFF2-40B4-BE49-F238E27FC236}">
                <a16:creationId xmlns:a16="http://schemas.microsoft.com/office/drawing/2014/main" id="{119418CA-796D-414D-B5DE-CAFB4485070B}"/>
              </a:ext>
            </a:extLst>
          </p:cNvPr>
          <p:cNvSpPr txBox="1"/>
          <p:nvPr/>
        </p:nvSpPr>
        <p:spPr>
          <a:xfrm>
            <a:off x="3848910" y="2844225"/>
            <a:ext cx="4494179" cy="584775"/>
          </a:xfrm>
          <a:prstGeom prst="rect">
            <a:avLst/>
          </a:prstGeom>
          <a:noFill/>
        </p:spPr>
        <p:txBody>
          <a:bodyPr wrap="square" rtlCol="0">
            <a:spAutoFit/>
          </a:bodyPr>
          <a:lstStyle/>
          <a:p>
            <a:r>
              <a:rPr lang="it-IT" sz="3200">
                <a:solidFill>
                  <a:schemeClr val="bg1"/>
                </a:solidFill>
              </a:rPr>
              <a:t>Thanks for the attention!</a:t>
            </a:r>
            <a:endParaRPr lang="en-GB" sz="3200" dirty="0">
              <a:solidFill>
                <a:schemeClr val="bg1"/>
              </a:solidFill>
            </a:endParaRPr>
          </a:p>
        </p:txBody>
      </p:sp>
    </p:spTree>
    <p:extLst>
      <p:ext uri="{BB962C8B-B14F-4D97-AF65-F5344CB8AC3E}">
        <p14:creationId xmlns:p14="http://schemas.microsoft.com/office/powerpoint/2010/main" val="682729943"/>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UiA - Lys">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sjonsmal_aase_kompetanse" id="{EE1CA585-96C9-6549-AD62-C1F98B70B7F0}" vid="{B4C9B46E-BCA9-8E4A-BF35-1DCCB59BA24C}"/>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o" ma:contentTypeID="0x010100F06069813A057743ABDC8E36B3BB16C3" ma:contentTypeVersion="10" ma:contentTypeDescription="Creare un nuovo documento." ma:contentTypeScope="" ma:versionID="cd903281ca96cdf337d32366e61f89d0">
  <xsd:schema xmlns:xsd="http://www.w3.org/2001/XMLSchema" xmlns:xs="http://www.w3.org/2001/XMLSchema" xmlns:p="http://schemas.microsoft.com/office/2006/metadata/properties" xmlns:ns3="ffe5c613-e2db-4f7d-a33f-cb69b29c719d" targetNamespace="http://schemas.microsoft.com/office/2006/metadata/properties" ma:root="true" ma:fieldsID="a5de8d6853564e47db227ac04d0208ba" ns3:_="">
    <xsd:import namespace="ffe5c613-e2db-4f7d-a33f-cb69b29c719d"/>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OCR" minOccurs="0"/>
                <xsd:element ref="ns3:MediaServiceDateTaken" minOccurs="0"/>
                <xsd:element ref="ns3:MediaLengthInSeconds"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fe5c613-e2db-4f7d-a33f-cb69b29c719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LengthInSeconds" ma:index="15" nillable="true" ma:displayName="Length (seconds)" ma:internalName="MediaLengthInSeconds" ma:readOnly="true">
      <xsd:simpleType>
        <xsd:restriction base="dms:Unknown"/>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3EB1DD9-BDB1-49F4-BC41-642D2E58C306}">
  <ds:schemaRefs>
    <ds:schemaRef ds:uri="http://schemas.microsoft.com/sharepoint/v3/contenttype/forms"/>
  </ds:schemaRefs>
</ds:datastoreItem>
</file>

<file path=customXml/itemProps2.xml><?xml version="1.0" encoding="utf-8"?>
<ds:datastoreItem xmlns:ds="http://schemas.openxmlformats.org/officeDocument/2006/customXml" ds:itemID="{528701D5-53FF-499E-ABE4-1D1C12E885E2}">
  <ds:schemaRefs>
    <ds:schemaRef ds:uri="http://schemas.microsoft.com/office/2006/documentManagement/types"/>
    <ds:schemaRef ds:uri="http://purl.org/dc/elements/1.1/"/>
    <ds:schemaRef ds:uri="http://schemas.openxmlformats.org/package/2006/metadata/core-properties"/>
    <ds:schemaRef ds:uri="http://schemas.microsoft.com/office/2006/metadata/properties"/>
    <ds:schemaRef ds:uri="http://schemas.microsoft.com/office/infopath/2007/PartnerControls"/>
    <ds:schemaRef ds:uri="ffe5c613-e2db-4f7d-a33f-cb69b29c719d"/>
    <ds:schemaRef ds:uri="http://purl.org/dc/terms/"/>
    <ds:schemaRef ds:uri="http://purl.org/dc/dcmitype/"/>
    <ds:schemaRef ds:uri="http://www.w3.org/XML/1998/namespace"/>
  </ds:schemaRefs>
</ds:datastoreItem>
</file>

<file path=customXml/itemProps3.xml><?xml version="1.0" encoding="utf-8"?>
<ds:datastoreItem xmlns:ds="http://schemas.openxmlformats.org/officeDocument/2006/customXml" ds:itemID="{C0FBD00D-8083-4CA9-ADBF-603191F7203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fe5c613-e2db-4f7d-a33f-cb69b29c719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667</Words>
  <Application>Microsoft Office PowerPoint</Application>
  <PresentationFormat>Widescreen</PresentationFormat>
  <Paragraphs>95</Paragraphs>
  <Slides>10</Slides>
  <Notes>2</Notes>
  <HiddenSlides>0</HiddenSlides>
  <MMClips>0</MMClips>
  <ScaleCrop>false</ScaleCrop>
  <HeadingPairs>
    <vt:vector size="6" baseType="variant">
      <vt:variant>
        <vt:lpstr>Caratteri utilizzati</vt:lpstr>
      </vt:variant>
      <vt:variant>
        <vt:i4>7</vt:i4>
      </vt:variant>
      <vt:variant>
        <vt:lpstr>Tema</vt:lpstr>
      </vt:variant>
      <vt:variant>
        <vt:i4>2</vt:i4>
      </vt:variant>
      <vt:variant>
        <vt:lpstr>Titoli diapositive</vt:lpstr>
      </vt:variant>
      <vt:variant>
        <vt:i4>10</vt:i4>
      </vt:variant>
    </vt:vector>
  </HeadingPairs>
  <TitlesOfParts>
    <vt:vector size="19" baseType="lpstr">
      <vt:lpstr>Arial</vt:lpstr>
      <vt:lpstr>Calibri</vt:lpstr>
      <vt:lpstr>Calibri Light</vt:lpstr>
      <vt:lpstr>Cambria Math</vt:lpstr>
      <vt:lpstr>Helvetica</vt:lpstr>
      <vt:lpstr>STIXGeneral-Regular</vt:lpstr>
      <vt:lpstr>Times New Roman</vt:lpstr>
      <vt:lpstr>Tema di Office</vt:lpstr>
      <vt:lpstr>UiA - Lys</vt:lpstr>
      <vt:lpstr>Online health status detection of a motor</vt:lpstr>
      <vt:lpstr>State of art:</vt:lpstr>
      <vt:lpstr>State of art:</vt:lpstr>
      <vt:lpstr>State of art:</vt:lpstr>
      <vt:lpstr>Presentazione standard di PowerPoint</vt:lpstr>
      <vt:lpstr>Process</vt:lpstr>
      <vt:lpstr>Presentazione standard di PowerPoint</vt:lpstr>
      <vt:lpstr> Future applications and developments</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health status detection of a motor</dc:title>
  <dc:creator>OSPITI</dc:creator>
  <cp:lastModifiedBy>Salata Gianluca</cp:lastModifiedBy>
  <cp:revision>43</cp:revision>
  <dcterms:created xsi:type="dcterms:W3CDTF">2021-08-21T18:24:17Z</dcterms:created>
  <dcterms:modified xsi:type="dcterms:W3CDTF">2021-09-08T11:15:23Z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0x010100F06069813A057743ABDC8E36B3BB16C3</vt:lpwstr>
  </property>
</Properties>
</file>

<file path=docProps/thumbnail.jpeg>
</file>